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4"/>
  </p:notesMasterIdLst>
  <p:sldIdLst>
    <p:sldId id="256" r:id="rId2"/>
    <p:sldId id="257" r:id="rId3"/>
    <p:sldId id="274" r:id="rId4"/>
    <p:sldId id="275" r:id="rId5"/>
    <p:sldId id="276" r:id="rId6"/>
    <p:sldId id="277" r:id="rId7"/>
    <p:sldId id="269" r:id="rId8"/>
    <p:sldId id="270" r:id="rId9"/>
    <p:sldId id="271" r:id="rId10"/>
    <p:sldId id="272" r:id="rId11"/>
    <p:sldId id="273" r:id="rId12"/>
    <p:sldId id="279"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Dosis" pitchFamily="2" charset="0"/>
      <p:regular r:id="rId19"/>
      <p:bold r:id="rId20"/>
    </p:embeddedFont>
    <p:embeddedFont>
      <p:font typeface="Sniglet" panose="020B0604020202020204" charset="0"/>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2" roundtripDataSignature="AMtx7mgXdce3Ho7t1vZzlBaEWcmLNNSy9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1C9B1C-5D85-4AD7-B84B-099C7510ACB2}" v="39" dt="2023-09-11T17:10:37.7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56" d="100"/>
          <a:sy n="156" d="100"/>
        </p:scale>
        <p:origin x="8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42" Type="http://customschemas.google.com/relationships/presentationmetadata" Target="metadata"/><Relationship Id="rId47"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font" Target="fonts/font5.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43" Type="http://schemas.openxmlformats.org/officeDocument/2006/relationships/presProps" Target="presProps.xml"/><Relationship Id="rId48"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phael Geddert" clId="Web-{5D1C9B1C-5D85-4AD7-B84B-099C7510ACB2}"/>
    <pc:docChg chg="modSld">
      <pc:chgData name="Raphael Geddert" userId="" providerId="" clId="Web-{5D1C9B1C-5D85-4AD7-B84B-099C7510ACB2}" dt="2023-09-11T17:10:37.016" v="35" actId="20577"/>
      <pc:docMkLst>
        <pc:docMk/>
      </pc:docMkLst>
      <pc:sldChg chg="modSp">
        <pc:chgData name="Raphael Geddert" userId="" providerId="" clId="Web-{5D1C9B1C-5D85-4AD7-B84B-099C7510ACB2}" dt="2023-09-11T17:05:54.088" v="12" actId="20577"/>
        <pc:sldMkLst>
          <pc:docMk/>
          <pc:sldMk cId="0" sldId="256"/>
        </pc:sldMkLst>
        <pc:spChg chg="mod">
          <ac:chgData name="Raphael Geddert" userId="" providerId="" clId="Web-{5D1C9B1C-5D85-4AD7-B84B-099C7510ACB2}" dt="2023-09-11T17:05:54.088" v="12" actId="20577"/>
          <ac:spMkLst>
            <pc:docMk/>
            <pc:sldMk cId="0" sldId="256"/>
            <ac:spMk id="444" creationId="{00000000-0000-0000-0000-000000000000}"/>
          </ac:spMkLst>
        </pc:spChg>
      </pc:sldChg>
      <pc:sldChg chg="modSp">
        <pc:chgData name="Raphael Geddert" userId="" providerId="" clId="Web-{5D1C9B1C-5D85-4AD7-B84B-099C7510ACB2}" dt="2023-09-11T15:18:24.599" v="4" actId="14100"/>
        <pc:sldMkLst>
          <pc:docMk/>
          <pc:sldMk cId="0" sldId="257"/>
        </pc:sldMkLst>
        <pc:spChg chg="mod">
          <ac:chgData name="Raphael Geddert" userId="" providerId="" clId="Web-{5D1C9B1C-5D85-4AD7-B84B-099C7510ACB2}" dt="2023-09-11T15:18:13.349" v="2" actId="20577"/>
          <ac:spMkLst>
            <pc:docMk/>
            <pc:sldMk cId="0" sldId="257"/>
            <ac:spMk id="450" creationId="{00000000-0000-0000-0000-000000000000}"/>
          </ac:spMkLst>
        </pc:spChg>
        <pc:spChg chg="mod">
          <ac:chgData name="Raphael Geddert" userId="" providerId="" clId="Web-{5D1C9B1C-5D85-4AD7-B84B-099C7510ACB2}" dt="2023-09-11T15:18:24.599" v="4" actId="14100"/>
          <ac:spMkLst>
            <pc:docMk/>
            <pc:sldMk cId="0" sldId="257"/>
            <ac:spMk id="451" creationId="{00000000-0000-0000-0000-000000000000}"/>
          </ac:spMkLst>
        </pc:spChg>
      </pc:sldChg>
      <pc:sldChg chg="modSp">
        <pc:chgData name="Raphael Geddert" userId="" providerId="" clId="Web-{5D1C9B1C-5D85-4AD7-B84B-099C7510ACB2}" dt="2023-09-11T17:10:37.016" v="35" actId="20577"/>
        <pc:sldMkLst>
          <pc:docMk/>
          <pc:sldMk cId="0" sldId="270"/>
        </pc:sldMkLst>
        <pc:spChg chg="mod">
          <ac:chgData name="Raphael Geddert" userId="" providerId="" clId="Web-{5D1C9B1C-5D85-4AD7-B84B-099C7510ACB2}" dt="2023-09-11T17:10:37.016" v="35" actId="20577"/>
          <ac:spMkLst>
            <pc:docMk/>
            <pc:sldMk cId="0" sldId="270"/>
            <ac:spMk id="626" creationId="{00000000-0000-0000-0000-000000000000}"/>
          </ac:spMkLst>
        </pc:spChg>
      </pc:sldChg>
      <pc:sldChg chg="modSp">
        <pc:chgData name="Raphael Geddert" userId="" providerId="" clId="Web-{5D1C9B1C-5D85-4AD7-B84B-099C7510ACB2}" dt="2023-09-11T15:18:36.052" v="9" actId="20577"/>
        <pc:sldMkLst>
          <pc:docMk/>
          <pc:sldMk cId="0" sldId="274"/>
        </pc:sldMkLst>
        <pc:spChg chg="mod">
          <ac:chgData name="Raphael Geddert" userId="" providerId="" clId="Web-{5D1C9B1C-5D85-4AD7-B84B-099C7510ACB2}" dt="2023-09-11T15:18:36.052" v="9" actId="20577"/>
          <ac:spMkLst>
            <pc:docMk/>
            <pc:sldMk cId="0" sldId="274"/>
            <ac:spMk id="702" creationId="{00000000-0000-0000-0000-000000000000}"/>
          </ac:spMkLst>
        </pc:spChg>
      </pc:sldChg>
      <pc:sldChg chg="modSp">
        <pc:chgData name="Raphael Geddert" userId="" providerId="" clId="Web-{5D1C9B1C-5D85-4AD7-B84B-099C7510ACB2}" dt="2023-09-11T17:06:56.918" v="15" actId="20577"/>
        <pc:sldMkLst>
          <pc:docMk/>
          <pc:sldMk cId="0" sldId="276"/>
        </pc:sldMkLst>
        <pc:spChg chg="mod">
          <ac:chgData name="Raphael Geddert" userId="" providerId="" clId="Web-{5D1C9B1C-5D85-4AD7-B84B-099C7510ACB2}" dt="2023-09-11T17:06:56.918" v="15" actId="20577"/>
          <ac:spMkLst>
            <pc:docMk/>
            <pc:sldMk cId="0" sldId="276"/>
            <ac:spMk id="739" creationId="{00000000-0000-0000-0000-000000000000}"/>
          </ac:spMkLst>
        </pc:spChg>
      </pc:sldChg>
      <pc:sldChg chg="modSp">
        <pc:chgData name="Raphael Geddert" userId="" providerId="" clId="Web-{5D1C9B1C-5D85-4AD7-B84B-099C7510ACB2}" dt="2023-09-11T17:07:51.107" v="31" actId="20577"/>
        <pc:sldMkLst>
          <pc:docMk/>
          <pc:sldMk cId="0" sldId="277"/>
        </pc:sldMkLst>
        <pc:spChg chg="mod">
          <ac:chgData name="Raphael Geddert" userId="" providerId="" clId="Web-{5D1C9B1C-5D85-4AD7-B84B-099C7510ACB2}" dt="2023-09-11T17:07:51.107" v="31" actId="20577"/>
          <ac:spMkLst>
            <pc:docMk/>
            <pc:sldMk cId="0" sldId="277"/>
            <ac:spMk id="749" creationId="{00000000-0000-0000-0000-000000000000}"/>
          </ac:spMkLst>
        </pc:spChg>
      </pc:sldChg>
    </pc:docChg>
  </pc:docChgLst>
</pc:chgInfo>
</file>

<file path=ppt/media/hdphoto1.wdp>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2" name="Google Shape;44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8" name="Google Shape;63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7" name="Google Shape;65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7" name="Google Shape;44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0" name="Google Shape;70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6" name="Google Shape;706;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6" name="Google Shape;73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000000"/>
              </a:buClr>
              <a:buSzPts val="1400"/>
              <a:buFont typeface="Arial"/>
              <a:buChar char="●"/>
            </a:pPr>
            <a:r>
              <a:rPr lang="en-US"/>
              <a:t>Different from your typical computer science course, we will be focusing mainly on teaching you the elements and concepts of computer programming that best enable you to complete the semester goal of creating an experiment. This means that there will be concepts that we mention only briefly or in passing. We will try to touch address these concepts but mostly to get you familiar with the language and the extent to which it can be used. </a:t>
            </a:r>
            <a:endParaRPr/>
          </a:p>
          <a:p>
            <a:pPr marL="457200" lvl="0" indent="-22860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5" name="Google Shape;745;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2" name="Google Shape;612;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3" name="Google Shape;623;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0" name="Google Shape;630;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61"/>
        <p:cNvGrpSpPr/>
        <p:nvPr/>
      </p:nvGrpSpPr>
      <p:grpSpPr>
        <a:xfrm>
          <a:off x="0" y="0"/>
          <a:ext cx="0" cy="0"/>
          <a:chOff x="0" y="0"/>
          <a:chExt cx="0" cy="0"/>
        </a:xfrm>
      </p:grpSpPr>
      <p:sp>
        <p:nvSpPr>
          <p:cNvPr id="162" name="Google Shape;162;p32"/>
          <p:cNvSpPr txBox="1">
            <a:spLocks noGrp="1"/>
          </p:cNvSpPr>
          <p:nvPr>
            <p:ph type="ctrTitle"/>
          </p:nvPr>
        </p:nvSpPr>
        <p:spPr>
          <a:xfrm>
            <a:off x="2305100" y="1161050"/>
            <a:ext cx="6153000" cy="1159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4800"/>
              <a:buNone/>
              <a:defRPr sz="4800" b="0">
                <a:solidFill>
                  <a:schemeClr val="dk2"/>
                </a:solidFill>
              </a:defRPr>
            </a:lvl1pPr>
            <a:lvl2pPr lvl="1" algn="r">
              <a:lnSpc>
                <a:spcPct val="100000"/>
              </a:lnSpc>
              <a:spcBef>
                <a:spcPts val="0"/>
              </a:spcBef>
              <a:spcAft>
                <a:spcPts val="0"/>
              </a:spcAft>
              <a:buClr>
                <a:schemeClr val="dk2"/>
              </a:buClr>
              <a:buSzPts val="4800"/>
              <a:buNone/>
              <a:defRPr sz="4800" b="0">
                <a:solidFill>
                  <a:schemeClr val="dk2"/>
                </a:solidFill>
              </a:defRPr>
            </a:lvl2pPr>
            <a:lvl3pPr lvl="2" algn="r">
              <a:lnSpc>
                <a:spcPct val="100000"/>
              </a:lnSpc>
              <a:spcBef>
                <a:spcPts val="0"/>
              </a:spcBef>
              <a:spcAft>
                <a:spcPts val="0"/>
              </a:spcAft>
              <a:buClr>
                <a:schemeClr val="dk2"/>
              </a:buClr>
              <a:buSzPts val="4800"/>
              <a:buNone/>
              <a:defRPr sz="4800" b="0">
                <a:solidFill>
                  <a:schemeClr val="dk2"/>
                </a:solidFill>
              </a:defRPr>
            </a:lvl3pPr>
            <a:lvl4pPr lvl="3" algn="r">
              <a:lnSpc>
                <a:spcPct val="100000"/>
              </a:lnSpc>
              <a:spcBef>
                <a:spcPts val="0"/>
              </a:spcBef>
              <a:spcAft>
                <a:spcPts val="0"/>
              </a:spcAft>
              <a:buClr>
                <a:schemeClr val="dk2"/>
              </a:buClr>
              <a:buSzPts val="4800"/>
              <a:buNone/>
              <a:defRPr sz="4800" b="0">
                <a:solidFill>
                  <a:schemeClr val="dk2"/>
                </a:solidFill>
              </a:defRPr>
            </a:lvl4pPr>
            <a:lvl5pPr lvl="4" algn="r">
              <a:lnSpc>
                <a:spcPct val="100000"/>
              </a:lnSpc>
              <a:spcBef>
                <a:spcPts val="0"/>
              </a:spcBef>
              <a:spcAft>
                <a:spcPts val="0"/>
              </a:spcAft>
              <a:buClr>
                <a:schemeClr val="dk2"/>
              </a:buClr>
              <a:buSzPts val="4800"/>
              <a:buNone/>
              <a:defRPr sz="4800" b="0">
                <a:solidFill>
                  <a:schemeClr val="dk2"/>
                </a:solidFill>
              </a:defRPr>
            </a:lvl5pPr>
            <a:lvl6pPr lvl="5" algn="r">
              <a:lnSpc>
                <a:spcPct val="100000"/>
              </a:lnSpc>
              <a:spcBef>
                <a:spcPts val="0"/>
              </a:spcBef>
              <a:spcAft>
                <a:spcPts val="0"/>
              </a:spcAft>
              <a:buClr>
                <a:schemeClr val="dk2"/>
              </a:buClr>
              <a:buSzPts val="4800"/>
              <a:buNone/>
              <a:defRPr sz="4800" b="0">
                <a:solidFill>
                  <a:schemeClr val="dk2"/>
                </a:solidFill>
              </a:defRPr>
            </a:lvl6pPr>
            <a:lvl7pPr lvl="6" algn="r">
              <a:lnSpc>
                <a:spcPct val="100000"/>
              </a:lnSpc>
              <a:spcBef>
                <a:spcPts val="0"/>
              </a:spcBef>
              <a:spcAft>
                <a:spcPts val="0"/>
              </a:spcAft>
              <a:buClr>
                <a:schemeClr val="dk2"/>
              </a:buClr>
              <a:buSzPts val="4800"/>
              <a:buNone/>
              <a:defRPr sz="4800" b="0">
                <a:solidFill>
                  <a:schemeClr val="dk2"/>
                </a:solidFill>
              </a:defRPr>
            </a:lvl7pPr>
            <a:lvl8pPr lvl="7" algn="r">
              <a:lnSpc>
                <a:spcPct val="100000"/>
              </a:lnSpc>
              <a:spcBef>
                <a:spcPts val="0"/>
              </a:spcBef>
              <a:spcAft>
                <a:spcPts val="0"/>
              </a:spcAft>
              <a:buClr>
                <a:schemeClr val="dk2"/>
              </a:buClr>
              <a:buSzPts val="4800"/>
              <a:buNone/>
              <a:defRPr sz="4800" b="0">
                <a:solidFill>
                  <a:schemeClr val="dk2"/>
                </a:solidFill>
              </a:defRPr>
            </a:lvl8pPr>
            <a:lvl9pPr lvl="8" algn="r">
              <a:lnSpc>
                <a:spcPct val="100000"/>
              </a:lnSpc>
              <a:spcBef>
                <a:spcPts val="0"/>
              </a:spcBef>
              <a:spcAft>
                <a:spcPts val="0"/>
              </a:spcAft>
              <a:buClr>
                <a:schemeClr val="dk2"/>
              </a:buClr>
              <a:buSzPts val="4800"/>
              <a:buNone/>
              <a:defRPr sz="4800" b="0">
                <a:solidFill>
                  <a:schemeClr val="dk2"/>
                </a:solidFill>
              </a:defRPr>
            </a:lvl9pPr>
          </a:lstStyle>
          <a:p>
            <a:endParaRPr/>
          </a:p>
        </p:txBody>
      </p:sp>
      <p:sp>
        <p:nvSpPr>
          <p:cNvPr id="163" name="Google Shape;163;p32"/>
          <p:cNvSpPr/>
          <p:nvPr/>
        </p:nvSpPr>
        <p:spPr>
          <a:xfrm>
            <a:off x="723692" y="4220091"/>
            <a:ext cx="794875" cy="985737"/>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64" name="Google Shape;164;p32"/>
          <p:cNvSpPr/>
          <p:nvPr/>
        </p:nvSpPr>
        <p:spPr>
          <a:xfrm>
            <a:off x="-58319" y="3053287"/>
            <a:ext cx="782014" cy="890356"/>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65" name="Google Shape;165;p32"/>
          <p:cNvSpPr/>
          <p:nvPr/>
        </p:nvSpPr>
        <p:spPr>
          <a:xfrm>
            <a:off x="4025101" y="3422420"/>
            <a:ext cx="370865" cy="809588"/>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66" name="Google Shape;166;p32"/>
          <p:cNvSpPr/>
          <p:nvPr/>
        </p:nvSpPr>
        <p:spPr>
          <a:xfrm>
            <a:off x="3078045" y="3128354"/>
            <a:ext cx="730671" cy="895811"/>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67" name="Google Shape;167;p32"/>
          <p:cNvSpPr/>
          <p:nvPr/>
        </p:nvSpPr>
        <p:spPr>
          <a:xfrm>
            <a:off x="5401648" y="3285712"/>
            <a:ext cx="805934" cy="75083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68" name="Google Shape;168;p32"/>
          <p:cNvSpPr/>
          <p:nvPr/>
        </p:nvSpPr>
        <p:spPr>
          <a:xfrm>
            <a:off x="8364459" y="3346843"/>
            <a:ext cx="873792" cy="600260"/>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69" name="Google Shape;169;p32"/>
          <p:cNvSpPr/>
          <p:nvPr/>
        </p:nvSpPr>
        <p:spPr>
          <a:xfrm>
            <a:off x="4551116" y="3125540"/>
            <a:ext cx="657208" cy="679227"/>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70" name="Google Shape;170;p32"/>
          <p:cNvSpPr/>
          <p:nvPr/>
        </p:nvSpPr>
        <p:spPr>
          <a:xfrm>
            <a:off x="4419881" y="3994834"/>
            <a:ext cx="919681" cy="950908"/>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71" name="Google Shape;171;p32"/>
          <p:cNvSpPr/>
          <p:nvPr/>
        </p:nvSpPr>
        <p:spPr>
          <a:xfrm>
            <a:off x="2644912" y="4036538"/>
            <a:ext cx="890356" cy="7068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72" name="Google Shape;172;p32"/>
          <p:cNvSpPr/>
          <p:nvPr/>
        </p:nvSpPr>
        <p:spPr>
          <a:xfrm>
            <a:off x="2116542" y="3186156"/>
            <a:ext cx="829755" cy="780163"/>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73" name="Google Shape;173;p32"/>
          <p:cNvSpPr/>
          <p:nvPr/>
        </p:nvSpPr>
        <p:spPr>
          <a:xfrm>
            <a:off x="1347361" y="3186147"/>
            <a:ext cx="599146" cy="706812"/>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74" name="Google Shape;174;p32"/>
          <p:cNvSpPr/>
          <p:nvPr/>
        </p:nvSpPr>
        <p:spPr>
          <a:xfrm>
            <a:off x="2681615" y="4813558"/>
            <a:ext cx="816944" cy="313967"/>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75" name="Google Shape;175;p32"/>
          <p:cNvSpPr/>
          <p:nvPr/>
        </p:nvSpPr>
        <p:spPr>
          <a:xfrm>
            <a:off x="7146421" y="4508764"/>
            <a:ext cx="1040884" cy="73062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76" name="Google Shape;176;p32"/>
          <p:cNvSpPr/>
          <p:nvPr/>
        </p:nvSpPr>
        <p:spPr>
          <a:xfrm>
            <a:off x="7146430" y="3104432"/>
            <a:ext cx="684732" cy="721463"/>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77" name="Google Shape;177;p32"/>
          <p:cNvSpPr/>
          <p:nvPr/>
        </p:nvSpPr>
        <p:spPr>
          <a:xfrm>
            <a:off x="5262207" y="4729516"/>
            <a:ext cx="525046" cy="372666"/>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78" name="Google Shape;178;p32"/>
          <p:cNvSpPr/>
          <p:nvPr/>
        </p:nvSpPr>
        <p:spPr>
          <a:xfrm>
            <a:off x="8376372" y="4729061"/>
            <a:ext cx="508532" cy="324976"/>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79" name="Google Shape;179;p32"/>
          <p:cNvSpPr/>
          <p:nvPr/>
        </p:nvSpPr>
        <p:spPr>
          <a:xfrm>
            <a:off x="3808716" y="4429326"/>
            <a:ext cx="570935" cy="567282"/>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80" name="Google Shape;180;p32"/>
          <p:cNvSpPr/>
          <p:nvPr/>
        </p:nvSpPr>
        <p:spPr>
          <a:xfrm>
            <a:off x="7975391" y="3053272"/>
            <a:ext cx="541560" cy="67927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81" name="Google Shape;181;p32"/>
          <p:cNvSpPr/>
          <p:nvPr/>
        </p:nvSpPr>
        <p:spPr>
          <a:xfrm>
            <a:off x="1570785" y="4028295"/>
            <a:ext cx="734324" cy="723314"/>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82" name="Google Shape;182;p32"/>
          <p:cNvSpPr/>
          <p:nvPr/>
        </p:nvSpPr>
        <p:spPr>
          <a:xfrm>
            <a:off x="247060" y="4094875"/>
            <a:ext cx="275434" cy="244207"/>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83" name="Google Shape;183;p32"/>
          <p:cNvSpPr/>
          <p:nvPr/>
        </p:nvSpPr>
        <p:spPr>
          <a:xfrm>
            <a:off x="8516944" y="4082884"/>
            <a:ext cx="690236" cy="510383"/>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84" name="Google Shape;184;p32"/>
          <p:cNvSpPr/>
          <p:nvPr/>
        </p:nvSpPr>
        <p:spPr>
          <a:xfrm>
            <a:off x="859713" y="3417443"/>
            <a:ext cx="317620" cy="659010"/>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85" name="Google Shape;185;p32"/>
          <p:cNvSpPr/>
          <p:nvPr/>
        </p:nvSpPr>
        <p:spPr>
          <a:xfrm rot="1920742">
            <a:off x="5707038" y="4213989"/>
            <a:ext cx="884797" cy="750834"/>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86" name="Google Shape;186;p32"/>
          <p:cNvSpPr/>
          <p:nvPr/>
        </p:nvSpPr>
        <p:spPr>
          <a:xfrm rot="-3496844">
            <a:off x="115839" y="4509560"/>
            <a:ext cx="537852" cy="464440"/>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87" name="Google Shape;187;p32"/>
          <p:cNvSpPr/>
          <p:nvPr/>
        </p:nvSpPr>
        <p:spPr>
          <a:xfrm>
            <a:off x="7518184" y="3966329"/>
            <a:ext cx="846269" cy="598458"/>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88" name="Google Shape;188;p32"/>
          <p:cNvSpPr/>
          <p:nvPr/>
        </p:nvSpPr>
        <p:spPr>
          <a:xfrm rot="-5400000">
            <a:off x="6496794" y="3021441"/>
            <a:ext cx="493819" cy="63153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89" name="Google Shape;189;p32"/>
          <p:cNvSpPr/>
          <p:nvPr/>
        </p:nvSpPr>
        <p:spPr>
          <a:xfrm>
            <a:off x="6453205" y="3705907"/>
            <a:ext cx="666366" cy="752689"/>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90" name="Google Shape;190;p32"/>
          <p:cNvSpPr/>
          <p:nvPr/>
        </p:nvSpPr>
        <p:spPr>
          <a:xfrm>
            <a:off x="1866011" y="4742879"/>
            <a:ext cx="681078" cy="455287"/>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191" name="Google Shape;191;p32"/>
          <p:cNvSpPr/>
          <p:nvPr/>
        </p:nvSpPr>
        <p:spPr>
          <a:xfrm>
            <a:off x="6669805" y="4614395"/>
            <a:ext cx="308462" cy="330481"/>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92"/>
        <p:cNvGrpSpPr/>
        <p:nvPr/>
      </p:nvGrpSpPr>
      <p:grpSpPr>
        <a:xfrm>
          <a:off x="0" y="0"/>
          <a:ext cx="0" cy="0"/>
          <a:chOff x="0" y="0"/>
          <a:chExt cx="0" cy="0"/>
        </a:xfrm>
      </p:grpSpPr>
      <p:sp>
        <p:nvSpPr>
          <p:cNvPr id="193" name="Google Shape;193;p33"/>
          <p:cNvSpPr txBox="1">
            <a:spLocks noGrp="1"/>
          </p:cNvSpPr>
          <p:nvPr>
            <p:ph type="title"/>
          </p:nvPr>
        </p:nvSpPr>
        <p:spPr>
          <a:xfrm>
            <a:off x="747925" y="225025"/>
            <a:ext cx="6140400" cy="8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194" name="Google Shape;194;p33"/>
          <p:cNvSpPr txBox="1">
            <a:spLocks noGrp="1"/>
          </p:cNvSpPr>
          <p:nvPr>
            <p:ph type="body" idx="1"/>
          </p:nvPr>
        </p:nvSpPr>
        <p:spPr>
          <a:xfrm>
            <a:off x="747925" y="1363153"/>
            <a:ext cx="3159000" cy="36108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600"/>
              </a:spcBef>
              <a:spcAft>
                <a:spcPts val="0"/>
              </a:spcAft>
              <a:buSzPts val="2200"/>
              <a:buChar char="✘"/>
              <a:defRPr sz="2200"/>
            </a:lvl1pPr>
            <a:lvl2pPr marL="914400" lvl="1" indent="-368300" algn="l">
              <a:lnSpc>
                <a:spcPct val="100000"/>
              </a:lnSpc>
              <a:spcBef>
                <a:spcPts val="0"/>
              </a:spcBef>
              <a:spcAft>
                <a:spcPts val="0"/>
              </a:spcAft>
              <a:buSzPts val="2200"/>
              <a:buChar char="✗"/>
              <a:defRPr sz="2200"/>
            </a:lvl2pPr>
            <a:lvl3pPr marL="1371600" lvl="2" indent="-368300" algn="l">
              <a:lnSpc>
                <a:spcPct val="100000"/>
              </a:lnSpc>
              <a:spcBef>
                <a:spcPts val="0"/>
              </a:spcBef>
              <a:spcAft>
                <a:spcPts val="0"/>
              </a:spcAft>
              <a:buSzPts val="2200"/>
              <a:buChar char="■"/>
              <a:defRPr sz="2200"/>
            </a:lvl3pPr>
            <a:lvl4pPr marL="1828800" lvl="3" indent="-368300" algn="l">
              <a:lnSpc>
                <a:spcPct val="100000"/>
              </a:lnSpc>
              <a:spcBef>
                <a:spcPts val="0"/>
              </a:spcBef>
              <a:spcAft>
                <a:spcPts val="0"/>
              </a:spcAft>
              <a:buSzPts val="2200"/>
              <a:buChar char="●"/>
              <a:defRPr sz="2200"/>
            </a:lvl4pPr>
            <a:lvl5pPr marL="2286000" lvl="4" indent="-368300" algn="l">
              <a:lnSpc>
                <a:spcPct val="100000"/>
              </a:lnSpc>
              <a:spcBef>
                <a:spcPts val="0"/>
              </a:spcBef>
              <a:spcAft>
                <a:spcPts val="0"/>
              </a:spcAft>
              <a:buSzPts val="2200"/>
              <a:buChar char="○"/>
              <a:defRPr sz="2200"/>
            </a:lvl5pPr>
            <a:lvl6pPr marL="2743200" lvl="5" indent="-368300" algn="l">
              <a:lnSpc>
                <a:spcPct val="100000"/>
              </a:lnSpc>
              <a:spcBef>
                <a:spcPts val="0"/>
              </a:spcBef>
              <a:spcAft>
                <a:spcPts val="0"/>
              </a:spcAft>
              <a:buSzPts val="2200"/>
              <a:buChar char="■"/>
              <a:defRPr sz="2200"/>
            </a:lvl6pPr>
            <a:lvl7pPr marL="3200400" lvl="6" indent="-368300" algn="l">
              <a:lnSpc>
                <a:spcPct val="100000"/>
              </a:lnSpc>
              <a:spcBef>
                <a:spcPts val="0"/>
              </a:spcBef>
              <a:spcAft>
                <a:spcPts val="0"/>
              </a:spcAft>
              <a:buSzPts val="2200"/>
              <a:buChar char="●"/>
              <a:defRPr sz="2200"/>
            </a:lvl7pPr>
            <a:lvl8pPr marL="3657600" lvl="7" indent="-368300" algn="l">
              <a:lnSpc>
                <a:spcPct val="100000"/>
              </a:lnSpc>
              <a:spcBef>
                <a:spcPts val="0"/>
              </a:spcBef>
              <a:spcAft>
                <a:spcPts val="0"/>
              </a:spcAft>
              <a:buSzPts val="2200"/>
              <a:buChar char="○"/>
              <a:defRPr sz="2200"/>
            </a:lvl8pPr>
            <a:lvl9pPr marL="4114800" lvl="8" indent="-368300" algn="l">
              <a:lnSpc>
                <a:spcPct val="100000"/>
              </a:lnSpc>
              <a:spcBef>
                <a:spcPts val="0"/>
              </a:spcBef>
              <a:spcAft>
                <a:spcPts val="0"/>
              </a:spcAft>
              <a:buSzPts val="2200"/>
              <a:buChar char="■"/>
              <a:defRPr sz="2200"/>
            </a:lvl9pPr>
          </a:lstStyle>
          <a:p>
            <a:endParaRPr/>
          </a:p>
        </p:txBody>
      </p:sp>
      <p:sp>
        <p:nvSpPr>
          <p:cNvPr id="195" name="Google Shape;195;p33"/>
          <p:cNvSpPr txBox="1">
            <a:spLocks noGrp="1"/>
          </p:cNvSpPr>
          <p:nvPr>
            <p:ph type="body" idx="2"/>
          </p:nvPr>
        </p:nvSpPr>
        <p:spPr>
          <a:xfrm>
            <a:off x="4097098" y="1363153"/>
            <a:ext cx="3159000" cy="36108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600"/>
              </a:spcBef>
              <a:spcAft>
                <a:spcPts val="0"/>
              </a:spcAft>
              <a:buSzPts val="2200"/>
              <a:buChar char="✘"/>
              <a:defRPr sz="2200"/>
            </a:lvl1pPr>
            <a:lvl2pPr marL="914400" lvl="1" indent="-368300" algn="l">
              <a:lnSpc>
                <a:spcPct val="100000"/>
              </a:lnSpc>
              <a:spcBef>
                <a:spcPts val="0"/>
              </a:spcBef>
              <a:spcAft>
                <a:spcPts val="0"/>
              </a:spcAft>
              <a:buSzPts val="2200"/>
              <a:buChar char="✗"/>
              <a:defRPr sz="2200"/>
            </a:lvl2pPr>
            <a:lvl3pPr marL="1371600" lvl="2" indent="-368300" algn="l">
              <a:lnSpc>
                <a:spcPct val="100000"/>
              </a:lnSpc>
              <a:spcBef>
                <a:spcPts val="0"/>
              </a:spcBef>
              <a:spcAft>
                <a:spcPts val="0"/>
              </a:spcAft>
              <a:buSzPts val="2200"/>
              <a:buChar char="■"/>
              <a:defRPr sz="2200"/>
            </a:lvl3pPr>
            <a:lvl4pPr marL="1828800" lvl="3" indent="-368300" algn="l">
              <a:lnSpc>
                <a:spcPct val="100000"/>
              </a:lnSpc>
              <a:spcBef>
                <a:spcPts val="0"/>
              </a:spcBef>
              <a:spcAft>
                <a:spcPts val="0"/>
              </a:spcAft>
              <a:buSzPts val="2200"/>
              <a:buChar char="●"/>
              <a:defRPr sz="2200"/>
            </a:lvl4pPr>
            <a:lvl5pPr marL="2286000" lvl="4" indent="-368300" algn="l">
              <a:lnSpc>
                <a:spcPct val="100000"/>
              </a:lnSpc>
              <a:spcBef>
                <a:spcPts val="0"/>
              </a:spcBef>
              <a:spcAft>
                <a:spcPts val="0"/>
              </a:spcAft>
              <a:buSzPts val="2200"/>
              <a:buChar char="○"/>
              <a:defRPr sz="2200"/>
            </a:lvl5pPr>
            <a:lvl6pPr marL="2743200" lvl="5" indent="-368300" algn="l">
              <a:lnSpc>
                <a:spcPct val="100000"/>
              </a:lnSpc>
              <a:spcBef>
                <a:spcPts val="0"/>
              </a:spcBef>
              <a:spcAft>
                <a:spcPts val="0"/>
              </a:spcAft>
              <a:buSzPts val="2200"/>
              <a:buChar char="■"/>
              <a:defRPr sz="2200"/>
            </a:lvl6pPr>
            <a:lvl7pPr marL="3200400" lvl="6" indent="-368300" algn="l">
              <a:lnSpc>
                <a:spcPct val="100000"/>
              </a:lnSpc>
              <a:spcBef>
                <a:spcPts val="0"/>
              </a:spcBef>
              <a:spcAft>
                <a:spcPts val="0"/>
              </a:spcAft>
              <a:buSzPts val="2200"/>
              <a:buChar char="●"/>
              <a:defRPr sz="2200"/>
            </a:lvl7pPr>
            <a:lvl8pPr marL="3657600" lvl="7" indent="-368300" algn="l">
              <a:lnSpc>
                <a:spcPct val="100000"/>
              </a:lnSpc>
              <a:spcBef>
                <a:spcPts val="0"/>
              </a:spcBef>
              <a:spcAft>
                <a:spcPts val="0"/>
              </a:spcAft>
              <a:buSzPts val="2200"/>
              <a:buChar char="○"/>
              <a:defRPr sz="2200"/>
            </a:lvl8pPr>
            <a:lvl9pPr marL="4114800" lvl="8" indent="-368300" algn="l">
              <a:lnSpc>
                <a:spcPct val="100000"/>
              </a:lnSpc>
              <a:spcBef>
                <a:spcPts val="0"/>
              </a:spcBef>
              <a:spcAft>
                <a:spcPts val="0"/>
              </a:spcAft>
              <a:buSzPts val="2200"/>
              <a:buChar char="■"/>
              <a:defRPr sz="2200"/>
            </a:lvl9pPr>
          </a:lstStyle>
          <a:p>
            <a:endParaRPr/>
          </a:p>
        </p:txBody>
      </p:sp>
      <p:grpSp>
        <p:nvGrpSpPr>
          <p:cNvPr id="196" name="Google Shape;196;p33"/>
          <p:cNvGrpSpPr/>
          <p:nvPr/>
        </p:nvGrpSpPr>
        <p:grpSpPr>
          <a:xfrm>
            <a:off x="7442902" y="-91154"/>
            <a:ext cx="1796289" cy="5330574"/>
            <a:chOff x="6023725" y="842300"/>
            <a:chExt cx="1358150" cy="4030375"/>
          </a:xfrm>
        </p:grpSpPr>
        <p:sp>
          <p:nvSpPr>
            <p:cNvPr id="197" name="Google Shape;197;p33"/>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33"/>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33"/>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33"/>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33"/>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33"/>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33"/>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33"/>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33"/>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33"/>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33"/>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33"/>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33"/>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3"/>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33"/>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33"/>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33"/>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33"/>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33"/>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33"/>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33"/>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33"/>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33"/>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33"/>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33"/>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33"/>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33"/>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33"/>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33"/>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226" name="Google Shape;226;p33"/>
          <p:cNvCxnSpPr/>
          <p:nvPr/>
        </p:nvCxnSpPr>
        <p:spPr>
          <a:xfrm>
            <a:off x="850475" y="1031425"/>
            <a:ext cx="6037800" cy="0"/>
          </a:xfrm>
          <a:prstGeom prst="straightConnector1">
            <a:avLst/>
          </a:prstGeom>
          <a:noFill/>
          <a:ln w="19050" cap="rnd" cmpd="sng">
            <a:solidFill>
              <a:srgbClr val="A4C2F4"/>
            </a:solidFill>
            <a:prstDash val="dash"/>
            <a:round/>
            <a:headEnd type="none" w="sm" len="sm"/>
            <a:tailEnd type="none" w="sm" len="sm"/>
          </a:ln>
        </p:spPr>
      </p:cxnSp>
      <p:sp>
        <p:nvSpPr>
          <p:cNvPr id="227" name="Google Shape;227;p33"/>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28"/>
        <p:cNvGrpSpPr/>
        <p:nvPr/>
      </p:nvGrpSpPr>
      <p:grpSpPr>
        <a:xfrm>
          <a:off x="0" y="0"/>
          <a:ext cx="0" cy="0"/>
          <a:chOff x="0" y="0"/>
          <a:chExt cx="0" cy="0"/>
        </a:xfrm>
      </p:grpSpPr>
      <p:sp>
        <p:nvSpPr>
          <p:cNvPr id="229" name="Google Shape;229;p34"/>
          <p:cNvSpPr txBox="1">
            <a:spLocks noGrp="1"/>
          </p:cNvSpPr>
          <p:nvPr>
            <p:ph type="ctrTitle"/>
          </p:nvPr>
        </p:nvSpPr>
        <p:spPr>
          <a:xfrm>
            <a:off x="3210935" y="1661762"/>
            <a:ext cx="5301600" cy="11598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3700"/>
              <a:buNone/>
              <a:defRPr sz="3700" b="0"/>
            </a:lvl1pPr>
            <a:lvl2pPr lvl="1" algn="r">
              <a:lnSpc>
                <a:spcPct val="100000"/>
              </a:lnSpc>
              <a:spcBef>
                <a:spcPts val="0"/>
              </a:spcBef>
              <a:spcAft>
                <a:spcPts val="0"/>
              </a:spcAft>
              <a:buSzPts val="3700"/>
              <a:buNone/>
              <a:defRPr sz="3700" b="0"/>
            </a:lvl2pPr>
            <a:lvl3pPr lvl="2" algn="r">
              <a:lnSpc>
                <a:spcPct val="100000"/>
              </a:lnSpc>
              <a:spcBef>
                <a:spcPts val="0"/>
              </a:spcBef>
              <a:spcAft>
                <a:spcPts val="0"/>
              </a:spcAft>
              <a:buSzPts val="3700"/>
              <a:buNone/>
              <a:defRPr sz="3700" b="0"/>
            </a:lvl3pPr>
            <a:lvl4pPr lvl="3" algn="r">
              <a:lnSpc>
                <a:spcPct val="100000"/>
              </a:lnSpc>
              <a:spcBef>
                <a:spcPts val="0"/>
              </a:spcBef>
              <a:spcAft>
                <a:spcPts val="0"/>
              </a:spcAft>
              <a:buSzPts val="3700"/>
              <a:buNone/>
              <a:defRPr sz="3700" b="0"/>
            </a:lvl4pPr>
            <a:lvl5pPr lvl="4" algn="r">
              <a:lnSpc>
                <a:spcPct val="100000"/>
              </a:lnSpc>
              <a:spcBef>
                <a:spcPts val="0"/>
              </a:spcBef>
              <a:spcAft>
                <a:spcPts val="0"/>
              </a:spcAft>
              <a:buSzPts val="3700"/>
              <a:buNone/>
              <a:defRPr sz="3700" b="0"/>
            </a:lvl5pPr>
            <a:lvl6pPr lvl="5" algn="r">
              <a:lnSpc>
                <a:spcPct val="100000"/>
              </a:lnSpc>
              <a:spcBef>
                <a:spcPts val="0"/>
              </a:spcBef>
              <a:spcAft>
                <a:spcPts val="0"/>
              </a:spcAft>
              <a:buSzPts val="3700"/>
              <a:buNone/>
              <a:defRPr sz="3700" b="0"/>
            </a:lvl6pPr>
            <a:lvl7pPr lvl="6" algn="r">
              <a:lnSpc>
                <a:spcPct val="100000"/>
              </a:lnSpc>
              <a:spcBef>
                <a:spcPts val="0"/>
              </a:spcBef>
              <a:spcAft>
                <a:spcPts val="0"/>
              </a:spcAft>
              <a:buSzPts val="3700"/>
              <a:buNone/>
              <a:defRPr sz="3700" b="0"/>
            </a:lvl7pPr>
            <a:lvl8pPr lvl="7" algn="r">
              <a:lnSpc>
                <a:spcPct val="100000"/>
              </a:lnSpc>
              <a:spcBef>
                <a:spcPts val="0"/>
              </a:spcBef>
              <a:spcAft>
                <a:spcPts val="0"/>
              </a:spcAft>
              <a:buSzPts val="3700"/>
              <a:buNone/>
              <a:defRPr sz="3700" b="0"/>
            </a:lvl8pPr>
            <a:lvl9pPr lvl="8" algn="r">
              <a:lnSpc>
                <a:spcPct val="100000"/>
              </a:lnSpc>
              <a:spcBef>
                <a:spcPts val="0"/>
              </a:spcBef>
              <a:spcAft>
                <a:spcPts val="0"/>
              </a:spcAft>
              <a:buSzPts val="3700"/>
              <a:buNone/>
              <a:defRPr sz="3700" b="0"/>
            </a:lvl9pPr>
          </a:lstStyle>
          <a:p>
            <a:endParaRPr/>
          </a:p>
        </p:txBody>
      </p:sp>
      <p:sp>
        <p:nvSpPr>
          <p:cNvPr id="230" name="Google Shape;230;p34"/>
          <p:cNvSpPr txBox="1">
            <a:spLocks noGrp="1"/>
          </p:cNvSpPr>
          <p:nvPr>
            <p:ph type="subTitle" idx="1"/>
          </p:nvPr>
        </p:nvSpPr>
        <p:spPr>
          <a:xfrm>
            <a:off x="3210885" y="2864177"/>
            <a:ext cx="5301600" cy="784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rgbClr val="1C4587"/>
              </a:buClr>
              <a:buSzPts val="2600"/>
              <a:buNone/>
              <a:defRPr>
                <a:solidFill>
                  <a:srgbClr val="1C4587"/>
                </a:solidFill>
              </a:defRPr>
            </a:lvl1pPr>
            <a:lvl2pPr lvl="1" algn="r">
              <a:lnSpc>
                <a:spcPct val="100000"/>
              </a:lnSpc>
              <a:spcBef>
                <a:spcPts val="0"/>
              </a:spcBef>
              <a:spcAft>
                <a:spcPts val="0"/>
              </a:spcAft>
              <a:buClr>
                <a:srgbClr val="1C4587"/>
              </a:buClr>
              <a:buSzPts val="3000"/>
              <a:buNone/>
              <a:defRPr sz="3000">
                <a:solidFill>
                  <a:srgbClr val="1C4587"/>
                </a:solidFill>
              </a:defRPr>
            </a:lvl2pPr>
            <a:lvl3pPr lvl="2" algn="r">
              <a:lnSpc>
                <a:spcPct val="100000"/>
              </a:lnSpc>
              <a:spcBef>
                <a:spcPts val="0"/>
              </a:spcBef>
              <a:spcAft>
                <a:spcPts val="0"/>
              </a:spcAft>
              <a:buClr>
                <a:srgbClr val="1C4587"/>
              </a:buClr>
              <a:buSzPts val="3000"/>
              <a:buNone/>
              <a:defRPr sz="3000">
                <a:solidFill>
                  <a:srgbClr val="1C4587"/>
                </a:solidFill>
              </a:defRPr>
            </a:lvl3pPr>
            <a:lvl4pPr lvl="3" algn="r">
              <a:lnSpc>
                <a:spcPct val="100000"/>
              </a:lnSpc>
              <a:spcBef>
                <a:spcPts val="0"/>
              </a:spcBef>
              <a:spcAft>
                <a:spcPts val="0"/>
              </a:spcAft>
              <a:buClr>
                <a:srgbClr val="1C4587"/>
              </a:buClr>
              <a:buSzPts val="3000"/>
              <a:buNone/>
              <a:defRPr sz="3000">
                <a:solidFill>
                  <a:srgbClr val="1C4587"/>
                </a:solidFill>
              </a:defRPr>
            </a:lvl4pPr>
            <a:lvl5pPr lvl="4" algn="r">
              <a:lnSpc>
                <a:spcPct val="100000"/>
              </a:lnSpc>
              <a:spcBef>
                <a:spcPts val="0"/>
              </a:spcBef>
              <a:spcAft>
                <a:spcPts val="0"/>
              </a:spcAft>
              <a:buClr>
                <a:srgbClr val="1C4587"/>
              </a:buClr>
              <a:buSzPts val="3000"/>
              <a:buNone/>
              <a:defRPr sz="3000">
                <a:solidFill>
                  <a:srgbClr val="1C4587"/>
                </a:solidFill>
              </a:defRPr>
            </a:lvl5pPr>
            <a:lvl6pPr lvl="5" algn="r">
              <a:lnSpc>
                <a:spcPct val="100000"/>
              </a:lnSpc>
              <a:spcBef>
                <a:spcPts val="0"/>
              </a:spcBef>
              <a:spcAft>
                <a:spcPts val="0"/>
              </a:spcAft>
              <a:buClr>
                <a:srgbClr val="1C4587"/>
              </a:buClr>
              <a:buSzPts val="3000"/>
              <a:buNone/>
              <a:defRPr sz="3000">
                <a:solidFill>
                  <a:srgbClr val="1C4587"/>
                </a:solidFill>
              </a:defRPr>
            </a:lvl6pPr>
            <a:lvl7pPr lvl="6" algn="r">
              <a:lnSpc>
                <a:spcPct val="100000"/>
              </a:lnSpc>
              <a:spcBef>
                <a:spcPts val="0"/>
              </a:spcBef>
              <a:spcAft>
                <a:spcPts val="0"/>
              </a:spcAft>
              <a:buClr>
                <a:srgbClr val="1C4587"/>
              </a:buClr>
              <a:buSzPts val="3000"/>
              <a:buNone/>
              <a:defRPr sz="3000">
                <a:solidFill>
                  <a:srgbClr val="1C4587"/>
                </a:solidFill>
              </a:defRPr>
            </a:lvl7pPr>
            <a:lvl8pPr lvl="7" algn="r">
              <a:lnSpc>
                <a:spcPct val="100000"/>
              </a:lnSpc>
              <a:spcBef>
                <a:spcPts val="0"/>
              </a:spcBef>
              <a:spcAft>
                <a:spcPts val="0"/>
              </a:spcAft>
              <a:buClr>
                <a:srgbClr val="1C4587"/>
              </a:buClr>
              <a:buSzPts val="3000"/>
              <a:buNone/>
              <a:defRPr sz="3000">
                <a:solidFill>
                  <a:srgbClr val="1C4587"/>
                </a:solidFill>
              </a:defRPr>
            </a:lvl8pPr>
            <a:lvl9pPr lvl="8" algn="r">
              <a:lnSpc>
                <a:spcPct val="100000"/>
              </a:lnSpc>
              <a:spcBef>
                <a:spcPts val="0"/>
              </a:spcBef>
              <a:spcAft>
                <a:spcPts val="0"/>
              </a:spcAft>
              <a:buClr>
                <a:srgbClr val="1C4587"/>
              </a:buClr>
              <a:buSzPts val="3000"/>
              <a:buNone/>
              <a:defRPr sz="3000">
                <a:solidFill>
                  <a:srgbClr val="1C4587"/>
                </a:solidFill>
              </a:defRPr>
            </a:lvl9pPr>
          </a:lstStyle>
          <a:p>
            <a:endParaRPr/>
          </a:p>
        </p:txBody>
      </p:sp>
      <p:sp>
        <p:nvSpPr>
          <p:cNvPr id="231" name="Google Shape;231;p34"/>
          <p:cNvSpPr/>
          <p:nvPr/>
        </p:nvSpPr>
        <p:spPr>
          <a:xfrm>
            <a:off x="4412080" y="4661638"/>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32" name="Google Shape;232;p34"/>
          <p:cNvSpPr/>
          <p:nvPr/>
        </p:nvSpPr>
        <p:spPr>
          <a:xfrm>
            <a:off x="3968826" y="4000288"/>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33" name="Google Shape;233;p34"/>
          <p:cNvSpPr/>
          <p:nvPr/>
        </p:nvSpPr>
        <p:spPr>
          <a:xfrm>
            <a:off x="6283364" y="42095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34" name="Google Shape;234;p34"/>
          <p:cNvSpPr/>
          <p:nvPr/>
        </p:nvSpPr>
        <p:spPr>
          <a:xfrm>
            <a:off x="5746560" y="4042836"/>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35" name="Google Shape;235;p34"/>
          <p:cNvSpPr/>
          <p:nvPr/>
        </p:nvSpPr>
        <p:spPr>
          <a:xfrm>
            <a:off x="7063610" y="4132028"/>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36" name="Google Shape;236;p34"/>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37" name="Google Shape;237;p34"/>
          <p:cNvSpPr/>
          <p:nvPr/>
        </p:nvSpPr>
        <p:spPr>
          <a:xfrm>
            <a:off x="6581517" y="4041241"/>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38" name="Google Shape;238;p34"/>
          <p:cNvSpPr/>
          <p:nvPr/>
        </p:nvSpPr>
        <p:spPr>
          <a:xfrm>
            <a:off x="6507132" y="453396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39" name="Google Shape;239;p34"/>
          <p:cNvSpPr/>
          <p:nvPr/>
        </p:nvSpPr>
        <p:spPr>
          <a:xfrm>
            <a:off x="55010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40" name="Google Shape;240;p34"/>
          <p:cNvSpPr/>
          <p:nvPr/>
        </p:nvSpPr>
        <p:spPr>
          <a:xfrm>
            <a:off x="5201567" y="4075599"/>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41" name="Google Shape;241;p34"/>
          <p:cNvSpPr/>
          <p:nvPr/>
        </p:nvSpPr>
        <p:spPr>
          <a:xfrm>
            <a:off x="4765584"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42" name="Google Shape;242;p34"/>
          <p:cNvSpPr/>
          <p:nvPr/>
        </p:nvSpPr>
        <p:spPr>
          <a:xfrm>
            <a:off x="55218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43" name="Google Shape;243;p34"/>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44" name="Google Shape;244;p34"/>
          <p:cNvSpPr/>
          <p:nvPr/>
        </p:nvSpPr>
        <p:spPr>
          <a:xfrm>
            <a:off x="8052577" y="402927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45" name="Google Shape;245;p34"/>
          <p:cNvSpPr/>
          <p:nvPr/>
        </p:nvSpPr>
        <p:spPr>
          <a:xfrm>
            <a:off x="6984573" y="4950383"/>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46" name="Google Shape;246;p34"/>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47" name="Google Shape;247;p34"/>
          <p:cNvSpPr/>
          <p:nvPr/>
        </p:nvSpPr>
        <p:spPr>
          <a:xfrm>
            <a:off x="6160715" y="4780234"/>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48" name="Google Shape;248;p34"/>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49" name="Google Shape;249;p34"/>
          <p:cNvSpPr/>
          <p:nvPr/>
        </p:nvSpPr>
        <p:spPr>
          <a:xfrm>
            <a:off x="48922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50" name="Google Shape;250;p34"/>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51" name="Google Shape;251;p34"/>
          <p:cNvSpPr/>
          <p:nvPr/>
        </p:nvSpPr>
        <p:spPr>
          <a:xfrm>
            <a:off x="4489179" y="4206693"/>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52" name="Google Shape;252;p34"/>
          <p:cNvSpPr/>
          <p:nvPr/>
        </p:nvSpPr>
        <p:spPr>
          <a:xfrm rot="1920548">
            <a:off x="7236726" y="46581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53" name="Google Shape;253;p34"/>
          <p:cNvSpPr/>
          <p:nvPr/>
        </p:nvSpPr>
        <p:spPr>
          <a:xfrm>
            <a:off x="8263292" y="4517805"/>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54" name="Google Shape;254;p34"/>
          <p:cNvSpPr/>
          <p:nvPr/>
        </p:nvSpPr>
        <p:spPr>
          <a:xfrm rot="-5400000">
            <a:off x="7684355" y="39822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55" name="Google Shape;255;p34"/>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56" name="Google Shape;256;p34"/>
          <p:cNvSpPr/>
          <p:nvPr/>
        </p:nvSpPr>
        <p:spPr>
          <a:xfrm>
            <a:off x="50595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57" name="Google Shape;257;p34"/>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58" name="Google Shape;258;p34"/>
          <p:cNvSpPr/>
          <p:nvPr/>
        </p:nvSpPr>
        <p:spPr>
          <a:xfrm>
            <a:off x="1482765" y="42095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59" name="Google Shape;259;p34"/>
          <p:cNvSpPr/>
          <p:nvPr/>
        </p:nvSpPr>
        <p:spPr>
          <a:xfrm>
            <a:off x="945960" y="4042836"/>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60" name="Google Shape;260;p34"/>
          <p:cNvSpPr/>
          <p:nvPr/>
        </p:nvSpPr>
        <p:spPr>
          <a:xfrm>
            <a:off x="2263010" y="4132028"/>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61" name="Google Shape;261;p34"/>
          <p:cNvSpPr/>
          <p:nvPr/>
        </p:nvSpPr>
        <p:spPr>
          <a:xfrm>
            <a:off x="1780917" y="4041241"/>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62" name="Google Shape;262;p34"/>
          <p:cNvSpPr/>
          <p:nvPr/>
        </p:nvSpPr>
        <p:spPr>
          <a:xfrm>
            <a:off x="1706532" y="453396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63" name="Google Shape;263;p34"/>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64" name="Google Shape;264;p34"/>
          <p:cNvSpPr/>
          <p:nvPr/>
        </p:nvSpPr>
        <p:spPr>
          <a:xfrm>
            <a:off x="400967" y="4075599"/>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65" name="Google Shape;265;p34"/>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66" name="Google Shape;266;p34"/>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67" name="Google Shape;267;p34"/>
          <p:cNvSpPr/>
          <p:nvPr/>
        </p:nvSpPr>
        <p:spPr>
          <a:xfrm>
            <a:off x="32519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68" name="Google Shape;268;p34"/>
          <p:cNvSpPr/>
          <p:nvPr/>
        </p:nvSpPr>
        <p:spPr>
          <a:xfrm>
            <a:off x="3251978" y="402927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69" name="Google Shape;269;p34"/>
          <p:cNvSpPr/>
          <p:nvPr/>
        </p:nvSpPr>
        <p:spPr>
          <a:xfrm>
            <a:off x="2183974" y="4950383"/>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70" name="Google Shape;270;p34"/>
          <p:cNvSpPr/>
          <p:nvPr/>
        </p:nvSpPr>
        <p:spPr>
          <a:xfrm>
            <a:off x="39491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71" name="Google Shape;271;p34"/>
          <p:cNvSpPr/>
          <p:nvPr/>
        </p:nvSpPr>
        <p:spPr>
          <a:xfrm>
            <a:off x="1360115" y="4780234"/>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72" name="Google Shape;272;p34"/>
          <p:cNvSpPr/>
          <p:nvPr/>
        </p:nvSpPr>
        <p:spPr>
          <a:xfrm>
            <a:off x="37218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73" name="Google Shape;273;p34"/>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74" name="Google Shape;274;p34"/>
          <p:cNvSpPr/>
          <p:nvPr/>
        </p:nvSpPr>
        <p:spPr>
          <a:xfrm>
            <a:off x="40288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75" name="Google Shape;275;p34"/>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76" name="Google Shape;276;p34"/>
          <p:cNvSpPr/>
          <p:nvPr/>
        </p:nvSpPr>
        <p:spPr>
          <a:xfrm rot="1920548">
            <a:off x="2436125" y="46581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77" name="Google Shape;277;p34"/>
          <p:cNvSpPr/>
          <p:nvPr/>
        </p:nvSpPr>
        <p:spPr>
          <a:xfrm>
            <a:off x="3462692" y="4517805"/>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78" name="Google Shape;278;p34"/>
          <p:cNvSpPr/>
          <p:nvPr/>
        </p:nvSpPr>
        <p:spPr>
          <a:xfrm rot="-5400000">
            <a:off x="2883755" y="39822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79" name="Google Shape;279;p34"/>
          <p:cNvSpPr/>
          <p:nvPr/>
        </p:nvSpPr>
        <p:spPr>
          <a:xfrm>
            <a:off x="28590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80" name="Google Shape;280;p34"/>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81" name="Google Shape;281;p34"/>
          <p:cNvSpPr/>
          <p:nvPr/>
        </p:nvSpPr>
        <p:spPr>
          <a:xfrm>
            <a:off x="29818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82"/>
        <p:cNvGrpSpPr/>
        <p:nvPr/>
      </p:nvGrpSpPr>
      <p:grpSpPr>
        <a:xfrm>
          <a:off x="0" y="0"/>
          <a:ext cx="0" cy="0"/>
          <a:chOff x="0" y="0"/>
          <a:chExt cx="0" cy="0"/>
        </a:xfrm>
      </p:grpSpPr>
      <p:sp>
        <p:nvSpPr>
          <p:cNvPr id="283" name="Google Shape;283;p35"/>
          <p:cNvSpPr txBox="1">
            <a:spLocks noGrp="1"/>
          </p:cNvSpPr>
          <p:nvPr>
            <p:ph type="title"/>
          </p:nvPr>
        </p:nvSpPr>
        <p:spPr>
          <a:xfrm>
            <a:off x="747925" y="225025"/>
            <a:ext cx="6140400" cy="8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284" name="Google Shape;284;p35"/>
          <p:cNvSpPr txBox="1">
            <a:spLocks noGrp="1"/>
          </p:cNvSpPr>
          <p:nvPr>
            <p:ph type="body" idx="1"/>
          </p:nvPr>
        </p:nvSpPr>
        <p:spPr>
          <a:xfrm>
            <a:off x="747925" y="1302837"/>
            <a:ext cx="6140400" cy="3610800"/>
          </a:xfrm>
          <a:prstGeom prst="rect">
            <a:avLst/>
          </a:prstGeom>
          <a:noFill/>
          <a:ln>
            <a:noFill/>
          </a:ln>
        </p:spPr>
        <p:txBody>
          <a:bodyPr spcFirstLastPara="1" wrap="square" lIns="91425" tIns="91425" rIns="91425" bIns="91425" anchor="t" anchorCtr="0">
            <a:noAutofit/>
          </a:bodyPr>
          <a:lstStyle>
            <a:lvl1pPr marL="457200" lvl="0" indent="-387350" algn="l">
              <a:lnSpc>
                <a:spcPct val="100000"/>
              </a:lnSpc>
              <a:spcBef>
                <a:spcPts val="600"/>
              </a:spcBef>
              <a:spcAft>
                <a:spcPts val="0"/>
              </a:spcAft>
              <a:buSzPts val="2500"/>
              <a:buChar char="✘"/>
              <a:defRPr sz="2500"/>
            </a:lvl1pPr>
            <a:lvl2pPr marL="914400" lvl="1" indent="-355600" algn="l">
              <a:lnSpc>
                <a:spcPct val="100000"/>
              </a:lnSpc>
              <a:spcBef>
                <a:spcPts val="0"/>
              </a:spcBef>
              <a:spcAft>
                <a:spcPts val="0"/>
              </a:spcAft>
              <a:buSzPts val="2000"/>
              <a:buChar char="✗"/>
              <a:defRPr/>
            </a:lvl2pPr>
            <a:lvl3pPr marL="1371600" lvl="2" indent="-355600" algn="l">
              <a:lnSpc>
                <a:spcPct val="100000"/>
              </a:lnSpc>
              <a:spcBef>
                <a:spcPts val="0"/>
              </a:spcBef>
              <a:spcAft>
                <a:spcPts val="0"/>
              </a:spcAft>
              <a:buSzPts val="2000"/>
              <a:buChar char="■"/>
              <a:defRPr/>
            </a:lvl3pPr>
            <a:lvl4pPr marL="1828800" lvl="3" indent="-342900" algn="l">
              <a:lnSpc>
                <a:spcPct val="100000"/>
              </a:lnSpc>
              <a:spcBef>
                <a:spcPts val="0"/>
              </a:spcBef>
              <a:spcAft>
                <a:spcPts val="0"/>
              </a:spcAft>
              <a:buSzPts val="1800"/>
              <a:buChar char="●"/>
              <a:defRPr/>
            </a:lvl4pPr>
            <a:lvl5pPr marL="2286000" lvl="4" indent="-342900" algn="l">
              <a:lnSpc>
                <a:spcPct val="100000"/>
              </a:lnSpc>
              <a:spcBef>
                <a:spcPts val="0"/>
              </a:spcBef>
              <a:spcAft>
                <a:spcPts val="0"/>
              </a:spcAft>
              <a:buSzPts val="1800"/>
              <a:buChar char="○"/>
              <a:defRPr/>
            </a:lvl5pPr>
            <a:lvl6pPr marL="2743200" lvl="5" indent="-342900" algn="l">
              <a:lnSpc>
                <a:spcPct val="100000"/>
              </a:lnSpc>
              <a:spcBef>
                <a:spcPts val="0"/>
              </a:spcBef>
              <a:spcAft>
                <a:spcPts val="0"/>
              </a:spcAft>
              <a:buSzPts val="1800"/>
              <a:buChar char="■"/>
              <a:defRPr/>
            </a:lvl6pPr>
            <a:lvl7pPr marL="3200400" lvl="6" indent="-342900" algn="l">
              <a:lnSpc>
                <a:spcPct val="100000"/>
              </a:lnSpc>
              <a:spcBef>
                <a:spcPts val="0"/>
              </a:spcBef>
              <a:spcAft>
                <a:spcPts val="0"/>
              </a:spcAft>
              <a:buSzPts val="1800"/>
              <a:buChar char="●"/>
              <a:defRPr/>
            </a:lvl7pPr>
            <a:lvl8pPr marL="3657600" lvl="7" indent="-342900" algn="l">
              <a:lnSpc>
                <a:spcPct val="100000"/>
              </a:lnSpc>
              <a:spcBef>
                <a:spcPts val="0"/>
              </a:spcBef>
              <a:spcAft>
                <a:spcPts val="0"/>
              </a:spcAft>
              <a:buSzPts val="1800"/>
              <a:buChar char="○"/>
              <a:defRPr/>
            </a:lvl8pPr>
            <a:lvl9pPr marL="4114800" lvl="8" indent="-342900" algn="l">
              <a:lnSpc>
                <a:spcPct val="100000"/>
              </a:lnSpc>
              <a:spcBef>
                <a:spcPts val="0"/>
              </a:spcBef>
              <a:spcAft>
                <a:spcPts val="0"/>
              </a:spcAft>
              <a:buSzPts val="1800"/>
              <a:buChar char="■"/>
              <a:defRPr/>
            </a:lvl9pPr>
          </a:lstStyle>
          <a:p>
            <a:endParaRPr/>
          </a:p>
        </p:txBody>
      </p:sp>
      <p:grpSp>
        <p:nvGrpSpPr>
          <p:cNvPr id="285" name="Google Shape;285;p35"/>
          <p:cNvGrpSpPr/>
          <p:nvPr/>
        </p:nvGrpSpPr>
        <p:grpSpPr>
          <a:xfrm>
            <a:off x="7442902" y="-91154"/>
            <a:ext cx="1796289" cy="5330574"/>
            <a:chOff x="6023725" y="842300"/>
            <a:chExt cx="1358150" cy="4030375"/>
          </a:xfrm>
        </p:grpSpPr>
        <p:sp>
          <p:nvSpPr>
            <p:cNvPr id="286" name="Google Shape;286;p35"/>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87" name="Google Shape;287;p35"/>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88" name="Google Shape;288;p35"/>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89" name="Google Shape;289;p35"/>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90" name="Google Shape;290;p35"/>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91" name="Google Shape;291;p35"/>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92" name="Google Shape;292;p35"/>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93" name="Google Shape;293;p35"/>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94" name="Google Shape;294;p35"/>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95" name="Google Shape;295;p35"/>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96" name="Google Shape;296;p35"/>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97" name="Google Shape;297;p35"/>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98" name="Google Shape;298;p35"/>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299" name="Google Shape;299;p35"/>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00" name="Google Shape;300;p35"/>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01" name="Google Shape;301;p35"/>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02" name="Google Shape;302;p35"/>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03" name="Google Shape;303;p35"/>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04" name="Google Shape;304;p35"/>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05" name="Google Shape;305;p35"/>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06" name="Google Shape;306;p35"/>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07" name="Google Shape;307;p35"/>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08" name="Google Shape;308;p35"/>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09" name="Google Shape;309;p35"/>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10" name="Google Shape;310;p35"/>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11" name="Google Shape;311;p35"/>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12" name="Google Shape;312;p35"/>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13" name="Google Shape;313;p35"/>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14" name="Google Shape;314;p35"/>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grpSp>
      <p:cxnSp>
        <p:nvCxnSpPr>
          <p:cNvPr id="315" name="Google Shape;315;p35"/>
          <p:cNvCxnSpPr/>
          <p:nvPr/>
        </p:nvCxnSpPr>
        <p:spPr>
          <a:xfrm>
            <a:off x="850475" y="1031425"/>
            <a:ext cx="6037800" cy="0"/>
          </a:xfrm>
          <a:prstGeom prst="straightConnector1">
            <a:avLst/>
          </a:prstGeom>
          <a:noFill/>
          <a:ln w="19050" cap="rnd" cmpd="sng">
            <a:solidFill>
              <a:srgbClr val="A4C2F4"/>
            </a:solidFill>
            <a:prstDash val="dash"/>
            <a:round/>
            <a:headEnd type="none" w="sm" len="sm"/>
            <a:tailEnd type="none" w="sm" len="sm"/>
          </a:ln>
        </p:spPr>
      </p:cxnSp>
      <p:sp>
        <p:nvSpPr>
          <p:cNvPr id="316" name="Google Shape;316;p35"/>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7"/>
        <p:cNvGrpSpPr/>
        <p:nvPr/>
      </p:nvGrpSpPr>
      <p:grpSpPr>
        <a:xfrm>
          <a:off x="0" y="0"/>
          <a:ext cx="0" cy="0"/>
          <a:chOff x="0" y="0"/>
          <a:chExt cx="0" cy="0"/>
        </a:xfrm>
      </p:grpSpPr>
      <p:sp>
        <p:nvSpPr>
          <p:cNvPr id="318" name="Google Shape;318;p36"/>
          <p:cNvSpPr txBox="1">
            <a:spLocks noGrp="1"/>
          </p:cNvSpPr>
          <p:nvPr>
            <p:ph type="title"/>
          </p:nvPr>
        </p:nvSpPr>
        <p:spPr>
          <a:xfrm>
            <a:off x="747925" y="225025"/>
            <a:ext cx="6140400" cy="8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grpSp>
        <p:nvGrpSpPr>
          <p:cNvPr id="319" name="Google Shape;319;p36"/>
          <p:cNvGrpSpPr/>
          <p:nvPr/>
        </p:nvGrpSpPr>
        <p:grpSpPr>
          <a:xfrm>
            <a:off x="7442902" y="-91154"/>
            <a:ext cx="1796289" cy="5330574"/>
            <a:chOff x="6023725" y="842300"/>
            <a:chExt cx="1358150" cy="4030375"/>
          </a:xfrm>
        </p:grpSpPr>
        <p:sp>
          <p:nvSpPr>
            <p:cNvPr id="320" name="Google Shape;320;p36"/>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36"/>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36"/>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36"/>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36"/>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36"/>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36"/>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36"/>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36"/>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36"/>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36"/>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36"/>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36"/>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36"/>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36"/>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36"/>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36"/>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36"/>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36"/>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36"/>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36"/>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36"/>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36"/>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36"/>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36"/>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36"/>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36"/>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36"/>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36"/>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349" name="Google Shape;349;p36"/>
          <p:cNvCxnSpPr/>
          <p:nvPr/>
        </p:nvCxnSpPr>
        <p:spPr>
          <a:xfrm>
            <a:off x="850475" y="1031425"/>
            <a:ext cx="6037800" cy="0"/>
          </a:xfrm>
          <a:prstGeom prst="straightConnector1">
            <a:avLst/>
          </a:prstGeom>
          <a:noFill/>
          <a:ln w="19050" cap="rnd" cmpd="sng">
            <a:solidFill>
              <a:srgbClr val="A4C2F4"/>
            </a:solidFill>
            <a:prstDash val="dash"/>
            <a:round/>
            <a:headEnd type="none" w="sm" len="sm"/>
            <a:tailEnd type="none" w="sm" len="sm"/>
          </a:ln>
        </p:spPr>
      </p:cxnSp>
      <p:sp>
        <p:nvSpPr>
          <p:cNvPr id="350" name="Google Shape;350;p36"/>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1"/>
        <p:cNvGrpSpPr/>
        <p:nvPr/>
      </p:nvGrpSpPr>
      <p:grpSpPr>
        <a:xfrm>
          <a:off x="0" y="0"/>
          <a:ext cx="0" cy="0"/>
          <a:chOff x="0" y="0"/>
          <a:chExt cx="0" cy="0"/>
        </a:xfrm>
      </p:grpSpPr>
      <p:sp>
        <p:nvSpPr>
          <p:cNvPr id="352" name="Google Shape;352;p37"/>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53" name="Google Shape;353;p37"/>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54" name="Google Shape;354;p37"/>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55" name="Google Shape;355;p37"/>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56" name="Google Shape;356;p37"/>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57" name="Google Shape;357;p37"/>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58" name="Google Shape;358;p37"/>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59" name="Google Shape;359;p37"/>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60" name="Google Shape;360;p37"/>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61" name="Google Shape;361;p37"/>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62" name="Google Shape;362;p37"/>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63" name="Google Shape;363;p37"/>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64" name="Google Shape;364;p37"/>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65" name="Google Shape;365;p37"/>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66" name="Google Shape;366;p37"/>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67" name="Google Shape;367;p37"/>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68" name="Google Shape;368;p37"/>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69" name="Google Shape;369;p37"/>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70" name="Google Shape;370;p37"/>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71" name="Google Shape;371;p37"/>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72" name="Google Shape;372;p37"/>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73" name="Google Shape;373;p37"/>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74" name="Google Shape;374;p37"/>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75" name="Google Shape;375;p37"/>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76" name="Google Shape;376;p37"/>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77" name="Google Shape;377;p37"/>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78" name="Google Shape;378;p37"/>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79" name="Google Shape;379;p37"/>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80" name="Google Shape;380;p37"/>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81" name="Google Shape;381;p37"/>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82" name="Google Shape;382;p37"/>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83" name="Google Shape;383;p37"/>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84" name="Google Shape;384;p37"/>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85" name="Google Shape;385;p37"/>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86" name="Google Shape;386;p37"/>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87" name="Google Shape;387;p37"/>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88" name="Google Shape;388;p37"/>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89" name="Google Shape;389;p37"/>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90" name="Google Shape;390;p37"/>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91" name="Google Shape;391;p37"/>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92" name="Google Shape;392;p37"/>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93" name="Google Shape;393;p37"/>
          <p:cNvSpPr txBox="1">
            <a:spLocks noGrp="1"/>
          </p:cNvSpPr>
          <p:nvPr>
            <p:ph type="sldNum" idx="12"/>
          </p:nvPr>
        </p:nvSpPr>
        <p:spPr>
          <a:xfrm>
            <a:off x="4297650" y="4853299"/>
            <a:ext cx="548700" cy="2901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94"/>
        <p:cNvGrpSpPr/>
        <p:nvPr/>
      </p:nvGrpSpPr>
      <p:grpSpPr>
        <a:xfrm>
          <a:off x="0" y="0"/>
          <a:ext cx="0" cy="0"/>
          <a:chOff x="0" y="0"/>
          <a:chExt cx="0" cy="0"/>
        </a:xfrm>
      </p:grpSpPr>
      <p:sp>
        <p:nvSpPr>
          <p:cNvPr id="395" name="Google Shape;395;p38"/>
          <p:cNvSpPr txBox="1">
            <a:spLocks noGrp="1"/>
          </p:cNvSpPr>
          <p:nvPr>
            <p:ph type="body" idx="1"/>
          </p:nvPr>
        </p:nvSpPr>
        <p:spPr>
          <a:xfrm>
            <a:off x="457200" y="4406309"/>
            <a:ext cx="8229600" cy="519600"/>
          </a:xfrm>
          <a:prstGeom prst="rect">
            <a:avLst/>
          </a:prstGeom>
          <a:noFill/>
          <a:ln>
            <a:noFill/>
          </a:ln>
        </p:spPr>
        <p:txBody>
          <a:bodyPr spcFirstLastPara="1" wrap="square" lIns="91425" tIns="91425" rIns="91425" bIns="91425" anchor="t" anchorCtr="0">
            <a:noAutofit/>
          </a:bodyPr>
          <a:lstStyle>
            <a:lvl1pPr marL="457200" lvl="0" indent="-228600" algn="ctr">
              <a:lnSpc>
                <a:spcPct val="100000"/>
              </a:lnSpc>
              <a:spcBef>
                <a:spcPts val="360"/>
              </a:spcBef>
              <a:spcAft>
                <a:spcPts val="0"/>
              </a:spcAft>
              <a:buSzPts val="1800"/>
              <a:buNone/>
              <a:defRPr sz="1800"/>
            </a:lvl1pPr>
          </a:lstStyle>
          <a:p>
            <a:endParaRPr/>
          </a:p>
        </p:txBody>
      </p:sp>
      <p:sp>
        <p:nvSpPr>
          <p:cNvPr id="396" name="Google Shape;396;p38"/>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97" name="Google Shape;397;p38"/>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98" name="Google Shape;398;p38"/>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399" name="Google Shape;399;p38"/>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00" name="Google Shape;400;p38"/>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01" name="Google Shape;401;p38"/>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02" name="Google Shape;402;p38"/>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03" name="Google Shape;403;p38"/>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04" name="Google Shape;404;p38"/>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05" name="Google Shape;405;p38"/>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06" name="Google Shape;406;p38"/>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07" name="Google Shape;407;p38"/>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08" name="Google Shape;408;p38"/>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09" name="Google Shape;409;p38"/>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10" name="Google Shape;410;p38"/>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11" name="Google Shape;411;p38"/>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12" name="Google Shape;412;p38"/>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13" name="Google Shape;413;p38"/>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14" name="Google Shape;414;p38"/>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15" name="Google Shape;415;p38"/>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16" name="Google Shape;416;p38"/>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17" name="Google Shape;417;p38"/>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18" name="Google Shape;418;p38"/>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19" name="Google Shape;419;p38"/>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20" name="Google Shape;420;p38"/>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21" name="Google Shape;421;p38"/>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22" name="Google Shape;422;p38"/>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23" name="Google Shape;423;p38"/>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24" name="Google Shape;424;p38"/>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25" name="Google Shape;425;p38"/>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26" name="Google Shape;426;p38"/>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27" name="Google Shape;427;p38"/>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28" name="Google Shape;428;p38"/>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29" name="Google Shape;429;p38"/>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30" name="Google Shape;430;p38"/>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31" name="Google Shape;431;p38"/>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32" name="Google Shape;432;p38"/>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33" name="Google Shape;433;p38"/>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34" name="Google Shape;434;p38"/>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35" name="Google Shape;435;p38"/>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36" name="Google Shape;436;p38"/>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A4C2F4"/>
              </a:solidFill>
              <a:latin typeface="Arial"/>
              <a:ea typeface="Arial"/>
              <a:cs typeface="Arial"/>
              <a:sym typeface="Arial"/>
            </a:endParaRPr>
          </a:p>
        </p:txBody>
      </p:sp>
      <p:sp>
        <p:nvSpPr>
          <p:cNvPr id="437" name="Google Shape;437;p38"/>
          <p:cNvSpPr txBox="1">
            <a:spLocks noGrp="1"/>
          </p:cNvSpPr>
          <p:nvPr>
            <p:ph type="sldNum" idx="12"/>
          </p:nvPr>
        </p:nvSpPr>
        <p:spPr>
          <a:xfrm>
            <a:off x="4297650" y="4853299"/>
            <a:ext cx="548700" cy="2901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Google Shape;6;p31"/>
          <p:cNvGrpSpPr/>
          <p:nvPr/>
        </p:nvGrpSpPr>
        <p:grpSpPr>
          <a:xfrm>
            <a:off x="-6" y="-23"/>
            <a:ext cx="9143797" cy="5143378"/>
            <a:chOff x="239950" y="872550"/>
            <a:chExt cx="7042900" cy="3961625"/>
          </a:xfrm>
        </p:grpSpPr>
        <p:sp>
          <p:nvSpPr>
            <p:cNvPr id="7" name="Google Shape;7;p31"/>
            <p:cNvSpPr/>
            <p:nvPr/>
          </p:nvSpPr>
          <p:spPr>
            <a:xfrm>
              <a:off x="239950" y="872550"/>
              <a:ext cx="7042900" cy="3961625"/>
            </a:xfrm>
            <a:custGeom>
              <a:avLst/>
              <a:gdLst/>
              <a:ahLst/>
              <a:cxnLst/>
              <a:rect l="l" t="t" r="r" b="b"/>
              <a:pathLst>
                <a:path w="281716" h="158465" fill="none" extrusionOk="0">
                  <a:moveTo>
                    <a:pt x="0" y="0"/>
                  </a:moveTo>
                  <a:lnTo>
                    <a:pt x="281715" y="0"/>
                  </a:lnTo>
                  <a:lnTo>
                    <a:pt x="281715" y="158464"/>
                  </a:lnTo>
                  <a:lnTo>
                    <a:pt x="0" y="158464"/>
                  </a:lnTo>
                  <a:lnTo>
                    <a:pt x="0" y="0"/>
                  </a:lnTo>
                  <a:close/>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8;p31"/>
            <p:cNvSpPr/>
            <p:nvPr/>
          </p:nvSpPr>
          <p:spPr>
            <a:xfrm>
              <a:off x="239950" y="47617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9;p31"/>
            <p:cNvSpPr/>
            <p:nvPr/>
          </p:nvSpPr>
          <p:spPr>
            <a:xfrm>
              <a:off x="239950" y="46901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10;p31"/>
            <p:cNvSpPr/>
            <p:nvPr/>
          </p:nvSpPr>
          <p:spPr>
            <a:xfrm>
              <a:off x="239950" y="46177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31"/>
            <p:cNvSpPr/>
            <p:nvPr/>
          </p:nvSpPr>
          <p:spPr>
            <a:xfrm>
              <a:off x="239950" y="45462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31"/>
            <p:cNvSpPr/>
            <p:nvPr/>
          </p:nvSpPr>
          <p:spPr>
            <a:xfrm>
              <a:off x="239950" y="44737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31"/>
            <p:cNvSpPr/>
            <p:nvPr/>
          </p:nvSpPr>
          <p:spPr>
            <a:xfrm>
              <a:off x="239950" y="44022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31"/>
            <p:cNvSpPr/>
            <p:nvPr/>
          </p:nvSpPr>
          <p:spPr>
            <a:xfrm>
              <a:off x="239950" y="43297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31"/>
            <p:cNvSpPr/>
            <p:nvPr/>
          </p:nvSpPr>
          <p:spPr>
            <a:xfrm>
              <a:off x="239950" y="42582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31"/>
            <p:cNvSpPr/>
            <p:nvPr/>
          </p:nvSpPr>
          <p:spPr>
            <a:xfrm>
              <a:off x="239950" y="41858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31"/>
            <p:cNvSpPr/>
            <p:nvPr/>
          </p:nvSpPr>
          <p:spPr>
            <a:xfrm>
              <a:off x="239950" y="41142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31"/>
            <p:cNvSpPr/>
            <p:nvPr/>
          </p:nvSpPr>
          <p:spPr>
            <a:xfrm>
              <a:off x="239950" y="40418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31"/>
            <p:cNvSpPr/>
            <p:nvPr/>
          </p:nvSpPr>
          <p:spPr>
            <a:xfrm>
              <a:off x="239950" y="39693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1"/>
            <p:cNvSpPr/>
            <p:nvPr/>
          </p:nvSpPr>
          <p:spPr>
            <a:xfrm>
              <a:off x="239950" y="38978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1"/>
            <p:cNvSpPr/>
            <p:nvPr/>
          </p:nvSpPr>
          <p:spPr>
            <a:xfrm>
              <a:off x="239950" y="38254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31"/>
            <p:cNvSpPr/>
            <p:nvPr/>
          </p:nvSpPr>
          <p:spPr>
            <a:xfrm>
              <a:off x="239950" y="37538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31"/>
            <p:cNvSpPr/>
            <p:nvPr/>
          </p:nvSpPr>
          <p:spPr>
            <a:xfrm>
              <a:off x="239950" y="36814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31"/>
            <p:cNvSpPr/>
            <p:nvPr/>
          </p:nvSpPr>
          <p:spPr>
            <a:xfrm>
              <a:off x="239950" y="36099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31"/>
            <p:cNvSpPr/>
            <p:nvPr/>
          </p:nvSpPr>
          <p:spPr>
            <a:xfrm>
              <a:off x="239950" y="35374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31"/>
            <p:cNvSpPr/>
            <p:nvPr/>
          </p:nvSpPr>
          <p:spPr>
            <a:xfrm>
              <a:off x="239950" y="34659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31"/>
            <p:cNvSpPr/>
            <p:nvPr/>
          </p:nvSpPr>
          <p:spPr>
            <a:xfrm>
              <a:off x="239950" y="33934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31"/>
            <p:cNvSpPr/>
            <p:nvPr/>
          </p:nvSpPr>
          <p:spPr>
            <a:xfrm>
              <a:off x="239950" y="33219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31"/>
            <p:cNvSpPr/>
            <p:nvPr/>
          </p:nvSpPr>
          <p:spPr>
            <a:xfrm>
              <a:off x="239950" y="32495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31"/>
            <p:cNvSpPr/>
            <p:nvPr/>
          </p:nvSpPr>
          <p:spPr>
            <a:xfrm>
              <a:off x="239950" y="31770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31"/>
            <p:cNvSpPr/>
            <p:nvPr/>
          </p:nvSpPr>
          <p:spPr>
            <a:xfrm>
              <a:off x="239950" y="31055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31"/>
            <p:cNvSpPr/>
            <p:nvPr/>
          </p:nvSpPr>
          <p:spPr>
            <a:xfrm>
              <a:off x="239950" y="3033100"/>
              <a:ext cx="7042900" cy="0"/>
            </a:xfrm>
            <a:custGeom>
              <a:avLst/>
              <a:gdLst/>
              <a:ahLst/>
              <a:cxnLst/>
              <a:rect l="l" t="t" r="r" b="b"/>
              <a:pathLst>
                <a:path w="281716" h="120000"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31"/>
            <p:cNvSpPr/>
            <p:nvPr/>
          </p:nvSpPr>
          <p:spPr>
            <a:xfrm>
              <a:off x="239950" y="29615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31"/>
            <p:cNvSpPr/>
            <p:nvPr/>
          </p:nvSpPr>
          <p:spPr>
            <a:xfrm>
              <a:off x="239950" y="28891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31"/>
            <p:cNvSpPr/>
            <p:nvPr/>
          </p:nvSpPr>
          <p:spPr>
            <a:xfrm>
              <a:off x="239950" y="28175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31"/>
            <p:cNvSpPr/>
            <p:nvPr/>
          </p:nvSpPr>
          <p:spPr>
            <a:xfrm>
              <a:off x="239950" y="27451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1"/>
            <p:cNvSpPr/>
            <p:nvPr/>
          </p:nvSpPr>
          <p:spPr>
            <a:xfrm>
              <a:off x="239950" y="26736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31"/>
            <p:cNvSpPr/>
            <p:nvPr/>
          </p:nvSpPr>
          <p:spPr>
            <a:xfrm>
              <a:off x="239950" y="26011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31"/>
            <p:cNvSpPr/>
            <p:nvPr/>
          </p:nvSpPr>
          <p:spPr>
            <a:xfrm>
              <a:off x="239950" y="25296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31"/>
            <p:cNvSpPr/>
            <p:nvPr/>
          </p:nvSpPr>
          <p:spPr>
            <a:xfrm>
              <a:off x="239950" y="24572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31"/>
            <p:cNvSpPr/>
            <p:nvPr/>
          </p:nvSpPr>
          <p:spPr>
            <a:xfrm>
              <a:off x="239950" y="23847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31"/>
            <p:cNvSpPr/>
            <p:nvPr/>
          </p:nvSpPr>
          <p:spPr>
            <a:xfrm>
              <a:off x="239950" y="23132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31"/>
            <p:cNvSpPr/>
            <p:nvPr/>
          </p:nvSpPr>
          <p:spPr>
            <a:xfrm>
              <a:off x="239950" y="22407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31"/>
            <p:cNvSpPr/>
            <p:nvPr/>
          </p:nvSpPr>
          <p:spPr>
            <a:xfrm>
              <a:off x="239950" y="21692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31"/>
            <p:cNvSpPr/>
            <p:nvPr/>
          </p:nvSpPr>
          <p:spPr>
            <a:xfrm>
              <a:off x="239950" y="20968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31"/>
            <p:cNvSpPr/>
            <p:nvPr/>
          </p:nvSpPr>
          <p:spPr>
            <a:xfrm>
              <a:off x="239950" y="20252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31"/>
            <p:cNvSpPr/>
            <p:nvPr/>
          </p:nvSpPr>
          <p:spPr>
            <a:xfrm>
              <a:off x="239950" y="19528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31"/>
            <p:cNvSpPr/>
            <p:nvPr/>
          </p:nvSpPr>
          <p:spPr>
            <a:xfrm>
              <a:off x="239950" y="18813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31"/>
            <p:cNvSpPr/>
            <p:nvPr/>
          </p:nvSpPr>
          <p:spPr>
            <a:xfrm>
              <a:off x="239950" y="18088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31"/>
            <p:cNvSpPr/>
            <p:nvPr/>
          </p:nvSpPr>
          <p:spPr>
            <a:xfrm>
              <a:off x="239950" y="17373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31"/>
            <p:cNvSpPr/>
            <p:nvPr/>
          </p:nvSpPr>
          <p:spPr>
            <a:xfrm>
              <a:off x="239950" y="16648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31"/>
            <p:cNvSpPr/>
            <p:nvPr/>
          </p:nvSpPr>
          <p:spPr>
            <a:xfrm>
              <a:off x="239950" y="15924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31"/>
            <p:cNvSpPr/>
            <p:nvPr/>
          </p:nvSpPr>
          <p:spPr>
            <a:xfrm>
              <a:off x="239950" y="15209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31"/>
            <p:cNvSpPr/>
            <p:nvPr/>
          </p:nvSpPr>
          <p:spPr>
            <a:xfrm>
              <a:off x="239950" y="14484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31"/>
            <p:cNvSpPr/>
            <p:nvPr/>
          </p:nvSpPr>
          <p:spPr>
            <a:xfrm>
              <a:off x="239950" y="13769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31"/>
            <p:cNvSpPr/>
            <p:nvPr/>
          </p:nvSpPr>
          <p:spPr>
            <a:xfrm>
              <a:off x="239950" y="13044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31"/>
            <p:cNvSpPr/>
            <p:nvPr/>
          </p:nvSpPr>
          <p:spPr>
            <a:xfrm>
              <a:off x="239950" y="12329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31"/>
            <p:cNvSpPr/>
            <p:nvPr/>
          </p:nvSpPr>
          <p:spPr>
            <a:xfrm>
              <a:off x="239950" y="11605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31"/>
            <p:cNvSpPr/>
            <p:nvPr/>
          </p:nvSpPr>
          <p:spPr>
            <a:xfrm>
              <a:off x="239950" y="10889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31"/>
            <p:cNvSpPr/>
            <p:nvPr/>
          </p:nvSpPr>
          <p:spPr>
            <a:xfrm>
              <a:off x="239950" y="10165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31"/>
            <p:cNvSpPr/>
            <p:nvPr/>
          </p:nvSpPr>
          <p:spPr>
            <a:xfrm>
              <a:off x="239950" y="9450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31"/>
            <p:cNvSpPr/>
            <p:nvPr/>
          </p:nvSpPr>
          <p:spPr>
            <a:xfrm>
              <a:off x="72103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31"/>
            <p:cNvSpPr/>
            <p:nvPr/>
          </p:nvSpPr>
          <p:spPr>
            <a:xfrm>
              <a:off x="71379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31"/>
            <p:cNvSpPr/>
            <p:nvPr/>
          </p:nvSpPr>
          <p:spPr>
            <a:xfrm>
              <a:off x="70645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31"/>
            <p:cNvSpPr/>
            <p:nvPr/>
          </p:nvSpPr>
          <p:spPr>
            <a:xfrm>
              <a:off x="69921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31"/>
            <p:cNvSpPr/>
            <p:nvPr/>
          </p:nvSpPr>
          <p:spPr>
            <a:xfrm>
              <a:off x="69196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31"/>
            <p:cNvSpPr/>
            <p:nvPr/>
          </p:nvSpPr>
          <p:spPr>
            <a:xfrm>
              <a:off x="68472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31"/>
            <p:cNvSpPr/>
            <p:nvPr/>
          </p:nvSpPr>
          <p:spPr>
            <a:xfrm>
              <a:off x="67747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31"/>
            <p:cNvSpPr/>
            <p:nvPr/>
          </p:nvSpPr>
          <p:spPr>
            <a:xfrm>
              <a:off x="67023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31"/>
            <p:cNvSpPr/>
            <p:nvPr/>
          </p:nvSpPr>
          <p:spPr>
            <a:xfrm>
              <a:off x="66289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31"/>
            <p:cNvSpPr/>
            <p:nvPr/>
          </p:nvSpPr>
          <p:spPr>
            <a:xfrm>
              <a:off x="65565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31"/>
            <p:cNvSpPr/>
            <p:nvPr/>
          </p:nvSpPr>
          <p:spPr>
            <a:xfrm>
              <a:off x="64840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31"/>
            <p:cNvSpPr/>
            <p:nvPr/>
          </p:nvSpPr>
          <p:spPr>
            <a:xfrm>
              <a:off x="64116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31"/>
            <p:cNvSpPr/>
            <p:nvPr/>
          </p:nvSpPr>
          <p:spPr>
            <a:xfrm>
              <a:off x="6339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31"/>
            <p:cNvSpPr/>
            <p:nvPr/>
          </p:nvSpPr>
          <p:spPr>
            <a:xfrm>
              <a:off x="62667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31"/>
            <p:cNvSpPr/>
            <p:nvPr/>
          </p:nvSpPr>
          <p:spPr>
            <a:xfrm>
              <a:off x="61933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31"/>
            <p:cNvSpPr/>
            <p:nvPr/>
          </p:nvSpPr>
          <p:spPr>
            <a:xfrm>
              <a:off x="61209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31"/>
            <p:cNvSpPr/>
            <p:nvPr/>
          </p:nvSpPr>
          <p:spPr>
            <a:xfrm>
              <a:off x="60484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31"/>
            <p:cNvSpPr/>
            <p:nvPr/>
          </p:nvSpPr>
          <p:spPr>
            <a:xfrm>
              <a:off x="59760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31"/>
            <p:cNvSpPr/>
            <p:nvPr/>
          </p:nvSpPr>
          <p:spPr>
            <a:xfrm>
              <a:off x="59036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31"/>
            <p:cNvSpPr/>
            <p:nvPr/>
          </p:nvSpPr>
          <p:spPr>
            <a:xfrm>
              <a:off x="58302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31"/>
            <p:cNvSpPr/>
            <p:nvPr/>
          </p:nvSpPr>
          <p:spPr>
            <a:xfrm>
              <a:off x="57577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31"/>
            <p:cNvSpPr/>
            <p:nvPr/>
          </p:nvSpPr>
          <p:spPr>
            <a:xfrm>
              <a:off x="56853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31"/>
            <p:cNvSpPr/>
            <p:nvPr/>
          </p:nvSpPr>
          <p:spPr>
            <a:xfrm>
              <a:off x="56129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31"/>
            <p:cNvSpPr/>
            <p:nvPr/>
          </p:nvSpPr>
          <p:spPr>
            <a:xfrm>
              <a:off x="55404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31"/>
            <p:cNvSpPr/>
            <p:nvPr/>
          </p:nvSpPr>
          <p:spPr>
            <a:xfrm>
              <a:off x="54680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31"/>
            <p:cNvSpPr/>
            <p:nvPr/>
          </p:nvSpPr>
          <p:spPr>
            <a:xfrm>
              <a:off x="53946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31"/>
            <p:cNvSpPr/>
            <p:nvPr/>
          </p:nvSpPr>
          <p:spPr>
            <a:xfrm>
              <a:off x="53222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31"/>
            <p:cNvSpPr/>
            <p:nvPr/>
          </p:nvSpPr>
          <p:spPr>
            <a:xfrm>
              <a:off x="52497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31"/>
            <p:cNvSpPr/>
            <p:nvPr/>
          </p:nvSpPr>
          <p:spPr>
            <a:xfrm>
              <a:off x="51773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31"/>
            <p:cNvSpPr/>
            <p:nvPr/>
          </p:nvSpPr>
          <p:spPr>
            <a:xfrm>
              <a:off x="5104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31"/>
            <p:cNvSpPr/>
            <p:nvPr/>
          </p:nvSpPr>
          <p:spPr>
            <a:xfrm>
              <a:off x="50324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31"/>
            <p:cNvSpPr/>
            <p:nvPr/>
          </p:nvSpPr>
          <p:spPr>
            <a:xfrm>
              <a:off x="49590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31"/>
            <p:cNvSpPr/>
            <p:nvPr/>
          </p:nvSpPr>
          <p:spPr>
            <a:xfrm>
              <a:off x="48866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31"/>
            <p:cNvSpPr/>
            <p:nvPr/>
          </p:nvSpPr>
          <p:spPr>
            <a:xfrm>
              <a:off x="48141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31"/>
            <p:cNvSpPr/>
            <p:nvPr/>
          </p:nvSpPr>
          <p:spPr>
            <a:xfrm>
              <a:off x="47417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31"/>
            <p:cNvSpPr/>
            <p:nvPr/>
          </p:nvSpPr>
          <p:spPr>
            <a:xfrm>
              <a:off x="46692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31"/>
            <p:cNvSpPr/>
            <p:nvPr/>
          </p:nvSpPr>
          <p:spPr>
            <a:xfrm>
              <a:off x="45968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31"/>
            <p:cNvSpPr/>
            <p:nvPr/>
          </p:nvSpPr>
          <p:spPr>
            <a:xfrm>
              <a:off x="45234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31"/>
            <p:cNvSpPr/>
            <p:nvPr/>
          </p:nvSpPr>
          <p:spPr>
            <a:xfrm>
              <a:off x="44510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31"/>
            <p:cNvSpPr/>
            <p:nvPr/>
          </p:nvSpPr>
          <p:spPr>
            <a:xfrm>
              <a:off x="43785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31"/>
            <p:cNvSpPr/>
            <p:nvPr/>
          </p:nvSpPr>
          <p:spPr>
            <a:xfrm>
              <a:off x="43061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31"/>
            <p:cNvSpPr/>
            <p:nvPr/>
          </p:nvSpPr>
          <p:spPr>
            <a:xfrm>
              <a:off x="42336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31"/>
            <p:cNvSpPr/>
            <p:nvPr/>
          </p:nvSpPr>
          <p:spPr>
            <a:xfrm>
              <a:off x="41603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31"/>
            <p:cNvSpPr/>
            <p:nvPr/>
          </p:nvSpPr>
          <p:spPr>
            <a:xfrm>
              <a:off x="40878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31"/>
            <p:cNvSpPr/>
            <p:nvPr/>
          </p:nvSpPr>
          <p:spPr>
            <a:xfrm>
              <a:off x="40154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31"/>
            <p:cNvSpPr/>
            <p:nvPr/>
          </p:nvSpPr>
          <p:spPr>
            <a:xfrm>
              <a:off x="39429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31"/>
            <p:cNvSpPr/>
            <p:nvPr/>
          </p:nvSpPr>
          <p:spPr>
            <a:xfrm>
              <a:off x="38705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31"/>
            <p:cNvSpPr/>
            <p:nvPr/>
          </p:nvSpPr>
          <p:spPr>
            <a:xfrm>
              <a:off x="37980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31"/>
            <p:cNvSpPr/>
            <p:nvPr/>
          </p:nvSpPr>
          <p:spPr>
            <a:xfrm>
              <a:off x="37247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31"/>
            <p:cNvSpPr/>
            <p:nvPr/>
          </p:nvSpPr>
          <p:spPr>
            <a:xfrm>
              <a:off x="36522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31"/>
            <p:cNvSpPr/>
            <p:nvPr/>
          </p:nvSpPr>
          <p:spPr>
            <a:xfrm>
              <a:off x="35798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31"/>
            <p:cNvSpPr/>
            <p:nvPr/>
          </p:nvSpPr>
          <p:spPr>
            <a:xfrm>
              <a:off x="35073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31"/>
            <p:cNvSpPr/>
            <p:nvPr/>
          </p:nvSpPr>
          <p:spPr>
            <a:xfrm>
              <a:off x="34349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31"/>
            <p:cNvSpPr/>
            <p:nvPr/>
          </p:nvSpPr>
          <p:spPr>
            <a:xfrm>
              <a:off x="33624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31"/>
            <p:cNvSpPr/>
            <p:nvPr/>
          </p:nvSpPr>
          <p:spPr>
            <a:xfrm>
              <a:off x="32891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31"/>
            <p:cNvSpPr/>
            <p:nvPr/>
          </p:nvSpPr>
          <p:spPr>
            <a:xfrm>
              <a:off x="32166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31"/>
            <p:cNvSpPr/>
            <p:nvPr/>
          </p:nvSpPr>
          <p:spPr>
            <a:xfrm>
              <a:off x="31442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31"/>
            <p:cNvSpPr/>
            <p:nvPr/>
          </p:nvSpPr>
          <p:spPr>
            <a:xfrm>
              <a:off x="30717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31"/>
            <p:cNvSpPr/>
            <p:nvPr/>
          </p:nvSpPr>
          <p:spPr>
            <a:xfrm>
              <a:off x="29993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31"/>
            <p:cNvSpPr/>
            <p:nvPr/>
          </p:nvSpPr>
          <p:spPr>
            <a:xfrm>
              <a:off x="29259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31"/>
            <p:cNvSpPr/>
            <p:nvPr/>
          </p:nvSpPr>
          <p:spPr>
            <a:xfrm>
              <a:off x="28535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31"/>
            <p:cNvSpPr/>
            <p:nvPr/>
          </p:nvSpPr>
          <p:spPr>
            <a:xfrm>
              <a:off x="27810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31"/>
            <p:cNvSpPr/>
            <p:nvPr/>
          </p:nvSpPr>
          <p:spPr>
            <a:xfrm>
              <a:off x="27086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31"/>
            <p:cNvSpPr/>
            <p:nvPr/>
          </p:nvSpPr>
          <p:spPr>
            <a:xfrm>
              <a:off x="2636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31"/>
            <p:cNvSpPr/>
            <p:nvPr/>
          </p:nvSpPr>
          <p:spPr>
            <a:xfrm>
              <a:off x="25637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31"/>
            <p:cNvSpPr/>
            <p:nvPr/>
          </p:nvSpPr>
          <p:spPr>
            <a:xfrm>
              <a:off x="24903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31"/>
            <p:cNvSpPr/>
            <p:nvPr/>
          </p:nvSpPr>
          <p:spPr>
            <a:xfrm>
              <a:off x="24179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31"/>
            <p:cNvSpPr/>
            <p:nvPr/>
          </p:nvSpPr>
          <p:spPr>
            <a:xfrm>
              <a:off x="23454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31"/>
            <p:cNvSpPr/>
            <p:nvPr/>
          </p:nvSpPr>
          <p:spPr>
            <a:xfrm>
              <a:off x="22730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31"/>
            <p:cNvSpPr/>
            <p:nvPr/>
          </p:nvSpPr>
          <p:spPr>
            <a:xfrm>
              <a:off x="22005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31"/>
            <p:cNvSpPr/>
            <p:nvPr/>
          </p:nvSpPr>
          <p:spPr>
            <a:xfrm>
              <a:off x="21281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31"/>
            <p:cNvSpPr/>
            <p:nvPr/>
          </p:nvSpPr>
          <p:spPr>
            <a:xfrm>
              <a:off x="20547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31"/>
            <p:cNvSpPr/>
            <p:nvPr/>
          </p:nvSpPr>
          <p:spPr>
            <a:xfrm>
              <a:off x="19823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31"/>
            <p:cNvSpPr/>
            <p:nvPr/>
          </p:nvSpPr>
          <p:spPr>
            <a:xfrm>
              <a:off x="19098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31"/>
            <p:cNvSpPr/>
            <p:nvPr/>
          </p:nvSpPr>
          <p:spPr>
            <a:xfrm>
              <a:off x="18374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31"/>
            <p:cNvSpPr/>
            <p:nvPr/>
          </p:nvSpPr>
          <p:spPr>
            <a:xfrm>
              <a:off x="17649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31"/>
            <p:cNvSpPr/>
            <p:nvPr/>
          </p:nvSpPr>
          <p:spPr>
            <a:xfrm>
              <a:off x="16925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31"/>
            <p:cNvSpPr/>
            <p:nvPr/>
          </p:nvSpPr>
          <p:spPr>
            <a:xfrm>
              <a:off x="1619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31"/>
            <p:cNvSpPr/>
            <p:nvPr/>
          </p:nvSpPr>
          <p:spPr>
            <a:xfrm>
              <a:off x="15467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31"/>
            <p:cNvSpPr/>
            <p:nvPr/>
          </p:nvSpPr>
          <p:spPr>
            <a:xfrm>
              <a:off x="14742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31"/>
            <p:cNvSpPr/>
            <p:nvPr/>
          </p:nvSpPr>
          <p:spPr>
            <a:xfrm>
              <a:off x="1401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31"/>
            <p:cNvSpPr/>
            <p:nvPr/>
          </p:nvSpPr>
          <p:spPr>
            <a:xfrm>
              <a:off x="13294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31"/>
            <p:cNvSpPr/>
            <p:nvPr/>
          </p:nvSpPr>
          <p:spPr>
            <a:xfrm>
              <a:off x="12560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31"/>
            <p:cNvSpPr/>
            <p:nvPr/>
          </p:nvSpPr>
          <p:spPr>
            <a:xfrm>
              <a:off x="11835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31"/>
            <p:cNvSpPr/>
            <p:nvPr/>
          </p:nvSpPr>
          <p:spPr>
            <a:xfrm>
              <a:off x="11111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31"/>
            <p:cNvSpPr/>
            <p:nvPr/>
          </p:nvSpPr>
          <p:spPr>
            <a:xfrm>
              <a:off x="10387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31"/>
            <p:cNvSpPr/>
            <p:nvPr/>
          </p:nvSpPr>
          <p:spPr>
            <a:xfrm>
              <a:off x="9662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31"/>
            <p:cNvSpPr/>
            <p:nvPr/>
          </p:nvSpPr>
          <p:spPr>
            <a:xfrm>
              <a:off x="8938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31"/>
            <p:cNvSpPr/>
            <p:nvPr/>
          </p:nvSpPr>
          <p:spPr>
            <a:xfrm>
              <a:off x="8204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31"/>
            <p:cNvSpPr/>
            <p:nvPr/>
          </p:nvSpPr>
          <p:spPr>
            <a:xfrm>
              <a:off x="7479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31"/>
            <p:cNvSpPr/>
            <p:nvPr/>
          </p:nvSpPr>
          <p:spPr>
            <a:xfrm>
              <a:off x="6755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31"/>
            <p:cNvSpPr/>
            <p:nvPr/>
          </p:nvSpPr>
          <p:spPr>
            <a:xfrm>
              <a:off x="6031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31"/>
            <p:cNvSpPr/>
            <p:nvPr/>
          </p:nvSpPr>
          <p:spPr>
            <a:xfrm>
              <a:off x="5306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31"/>
            <p:cNvSpPr/>
            <p:nvPr/>
          </p:nvSpPr>
          <p:spPr>
            <a:xfrm>
              <a:off x="4582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31"/>
            <p:cNvSpPr/>
            <p:nvPr/>
          </p:nvSpPr>
          <p:spPr>
            <a:xfrm>
              <a:off x="384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31"/>
            <p:cNvSpPr/>
            <p:nvPr/>
          </p:nvSpPr>
          <p:spPr>
            <a:xfrm>
              <a:off x="3124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8" name="Google Shape;158;p31"/>
          <p:cNvSpPr txBox="1">
            <a:spLocks noGrp="1"/>
          </p:cNvSpPr>
          <p:nvPr>
            <p:ph type="title"/>
          </p:nvPr>
        </p:nvSpPr>
        <p:spPr>
          <a:xfrm>
            <a:off x="747925" y="225025"/>
            <a:ext cx="6791700" cy="8574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accent1"/>
              </a:buClr>
              <a:buSzPts val="1800"/>
              <a:buFont typeface="Sniglet"/>
              <a:buNone/>
              <a:defRPr sz="1800" b="0" i="0" u="none" strike="noStrike" cap="none">
                <a:solidFill>
                  <a:schemeClr val="accent1"/>
                </a:solidFill>
                <a:latin typeface="Sniglet"/>
                <a:ea typeface="Sniglet"/>
                <a:cs typeface="Sniglet"/>
                <a:sym typeface="Sniglet"/>
              </a:defRPr>
            </a:lvl1pPr>
            <a:lvl2pPr marR="0" lvl="1" algn="l" rtl="0">
              <a:lnSpc>
                <a:spcPct val="100000"/>
              </a:lnSpc>
              <a:spcBef>
                <a:spcPts val="0"/>
              </a:spcBef>
              <a:spcAft>
                <a:spcPts val="0"/>
              </a:spcAft>
              <a:buClr>
                <a:schemeClr val="accent1"/>
              </a:buClr>
              <a:buSzPts val="1800"/>
              <a:buFont typeface="Sniglet"/>
              <a:buNone/>
              <a:defRPr sz="1800" b="0" i="0" u="none" strike="noStrike" cap="none">
                <a:solidFill>
                  <a:schemeClr val="accent1"/>
                </a:solidFill>
                <a:latin typeface="Sniglet"/>
                <a:ea typeface="Sniglet"/>
                <a:cs typeface="Sniglet"/>
                <a:sym typeface="Sniglet"/>
              </a:defRPr>
            </a:lvl2pPr>
            <a:lvl3pPr marR="0" lvl="2" algn="l" rtl="0">
              <a:lnSpc>
                <a:spcPct val="100000"/>
              </a:lnSpc>
              <a:spcBef>
                <a:spcPts val="0"/>
              </a:spcBef>
              <a:spcAft>
                <a:spcPts val="0"/>
              </a:spcAft>
              <a:buClr>
                <a:schemeClr val="accent1"/>
              </a:buClr>
              <a:buSzPts val="1800"/>
              <a:buFont typeface="Sniglet"/>
              <a:buNone/>
              <a:defRPr sz="1800" b="0" i="0" u="none" strike="noStrike" cap="none">
                <a:solidFill>
                  <a:schemeClr val="accent1"/>
                </a:solidFill>
                <a:latin typeface="Sniglet"/>
                <a:ea typeface="Sniglet"/>
                <a:cs typeface="Sniglet"/>
                <a:sym typeface="Sniglet"/>
              </a:defRPr>
            </a:lvl3pPr>
            <a:lvl4pPr marR="0" lvl="3" algn="l" rtl="0">
              <a:lnSpc>
                <a:spcPct val="100000"/>
              </a:lnSpc>
              <a:spcBef>
                <a:spcPts val="0"/>
              </a:spcBef>
              <a:spcAft>
                <a:spcPts val="0"/>
              </a:spcAft>
              <a:buClr>
                <a:schemeClr val="accent1"/>
              </a:buClr>
              <a:buSzPts val="1800"/>
              <a:buFont typeface="Sniglet"/>
              <a:buNone/>
              <a:defRPr sz="1800" b="0" i="0" u="none" strike="noStrike" cap="none">
                <a:solidFill>
                  <a:schemeClr val="accent1"/>
                </a:solidFill>
                <a:latin typeface="Sniglet"/>
                <a:ea typeface="Sniglet"/>
                <a:cs typeface="Sniglet"/>
                <a:sym typeface="Sniglet"/>
              </a:defRPr>
            </a:lvl4pPr>
            <a:lvl5pPr marR="0" lvl="4" algn="l" rtl="0">
              <a:lnSpc>
                <a:spcPct val="100000"/>
              </a:lnSpc>
              <a:spcBef>
                <a:spcPts val="0"/>
              </a:spcBef>
              <a:spcAft>
                <a:spcPts val="0"/>
              </a:spcAft>
              <a:buClr>
                <a:schemeClr val="accent1"/>
              </a:buClr>
              <a:buSzPts val="1800"/>
              <a:buFont typeface="Sniglet"/>
              <a:buNone/>
              <a:defRPr sz="1800" b="0" i="0" u="none" strike="noStrike" cap="none">
                <a:solidFill>
                  <a:schemeClr val="accent1"/>
                </a:solidFill>
                <a:latin typeface="Sniglet"/>
                <a:ea typeface="Sniglet"/>
                <a:cs typeface="Sniglet"/>
                <a:sym typeface="Sniglet"/>
              </a:defRPr>
            </a:lvl5pPr>
            <a:lvl6pPr marR="0" lvl="5" algn="l" rtl="0">
              <a:lnSpc>
                <a:spcPct val="100000"/>
              </a:lnSpc>
              <a:spcBef>
                <a:spcPts val="0"/>
              </a:spcBef>
              <a:spcAft>
                <a:spcPts val="0"/>
              </a:spcAft>
              <a:buClr>
                <a:schemeClr val="accent1"/>
              </a:buClr>
              <a:buSzPts val="1800"/>
              <a:buFont typeface="Sniglet"/>
              <a:buNone/>
              <a:defRPr sz="1800" b="0" i="0" u="none" strike="noStrike" cap="none">
                <a:solidFill>
                  <a:schemeClr val="accent1"/>
                </a:solidFill>
                <a:latin typeface="Sniglet"/>
                <a:ea typeface="Sniglet"/>
                <a:cs typeface="Sniglet"/>
                <a:sym typeface="Sniglet"/>
              </a:defRPr>
            </a:lvl6pPr>
            <a:lvl7pPr marR="0" lvl="6" algn="l" rtl="0">
              <a:lnSpc>
                <a:spcPct val="100000"/>
              </a:lnSpc>
              <a:spcBef>
                <a:spcPts val="0"/>
              </a:spcBef>
              <a:spcAft>
                <a:spcPts val="0"/>
              </a:spcAft>
              <a:buClr>
                <a:schemeClr val="accent1"/>
              </a:buClr>
              <a:buSzPts val="1800"/>
              <a:buFont typeface="Sniglet"/>
              <a:buNone/>
              <a:defRPr sz="1800" b="0" i="0" u="none" strike="noStrike" cap="none">
                <a:solidFill>
                  <a:schemeClr val="accent1"/>
                </a:solidFill>
                <a:latin typeface="Sniglet"/>
                <a:ea typeface="Sniglet"/>
                <a:cs typeface="Sniglet"/>
                <a:sym typeface="Sniglet"/>
              </a:defRPr>
            </a:lvl7pPr>
            <a:lvl8pPr marR="0" lvl="7" algn="l" rtl="0">
              <a:lnSpc>
                <a:spcPct val="100000"/>
              </a:lnSpc>
              <a:spcBef>
                <a:spcPts val="0"/>
              </a:spcBef>
              <a:spcAft>
                <a:spcPts val="0"/>
              </a:spcAft>
              <a:buClr>
                <a:schemeClr val="accent1"/>
              </a:buClr>
              <a:buSzPts val="1800"/>
              <a:buFont typeface="Sniglet"/>
              <a:buNone/>
              <a:defRPr sz="1800" b="0" i="0" u="none" strike="noStrike" cap="none">
                <a:solidFill>
                  <a:schemeClr val="accent1"/>
                </a:solidFill>
                <a:latin typeface="Sniglet"/>
                <a:ea typeface="Sniglet"/>
                <a:cs typeface="Sniglet"/>
                <a:sym typeface="Sniglet"/>
              </a:defRPr>
            </a:lvl8pPr>
            <a:lvl9pPr marR="0" lvl="8" algn="l" rtl="0">
              <a:lnSpc>
                <a:spcPct val="100000"/>
              </a:lnSpc>
              <a:spcBef>
                <a:spcPts val="0"/>
              </a:spcBef>
              <a:spcAft>
                <a:spcPts val="0"/>
              </a:spcAft>
              <a:buClr>
                <a:schemeClr val="accent1"/>
              </a:buClr>
              <a:buSzPts val="1800"/>
              <a:buFont typeface="Sniglet"/>
              <a:buNone/>
              <a:defRPr sz="1800" b="0" i="0" u="none" strike="noStrike" cap="none">
                <a:solidFill>
                  <a:schemeClr val="accent1"/>
                </a:solidFill>
                <a:latin typeface="Sniglet"/>
                <a:ea typeface="Sniglet"/>
                <a:cs typeface="Sniglet"/>
                <a:sym typeface="Sniglet"/>
              </a:defRPr>
            </a:lvl9pPr>
          </a:lstStyle>
          <a:p>
            <a:endParaRPr/>
          </a:p>
        </p:txBody>
      </p:sp>
      <p:sp>
        <p:nvSpPr>
          <p:cNvPr id="159" name="Google Shape;159;p31"/>
          <p:cNvSpPr txBox="1">
            <a:spLocks noGrp="1"/>
          </p:cNvSpPr>
          <p:nvPr>
            <p:ph type="body" idx="1"/>
          </p:nvPr>
        </p:nvSpPr>
        <p:spPr>
          <a:xfrm>
            <a:off x="747925" y="1314900"/>
            <a:ext cx="6791700" cy="3610800"/>
          </a:xfrm>
          <a:prstGeom prst="rect">
            <a:avLst/>
          </a:prstGeom>
          <a:noFill/>
          <a:ln>
            <a:noFill/>
          </a:ln>
        </p:spPr>
        <p:txBody>
          <a:bodyPr spcFirstLastPara="1" wrap="square" lIns="91425" tIns="91425" rIns="91425" bIns="91425" anchor="t" anchorCtr="0">
            <a:noAutofit/>
          </a:bodyPr>
          <a:lstStyle>
            <a:lvl1pPr marL="457200" marR="0" lvl="0" indent="-393700" algn="l" rtl="0">
              <a:lnSpc>
                <a:spcPct val="100000"/>
              </a:lnSpc>
              <a:spcBef>
                <a:spcPts val="600"/>
              </a:spcBef>
              <a:spcAft>
                <a:spcPts val="0"/>
              </a:spcAft>
              <a:buClr>
                <a:schemeClr val="dk1"/>
              </a:buClr>
              <a:buSzPts val="2600"/>
              <a:buFont typeface="Dosis"/>
              <a:buChar char="✘"/>
              <a:defRPr sz="2600" b="0" i="0" u="none" strike="noStrike" cap="none">
                <a:solidFill>
                  <a:schemeClr val="dk1"/>
                </a:solidFill>
                <a:latin typeface="Dosis"/>
                <a:ea typeface="Dosis"/>
                <a:cs typeface="Dosis"/>
                <a:sym typeface="Dosis"/>
              </a:defRPr>
            </a:lvl1pPr>
            <a:lvl2pPr marL="914400" marR="0" lvl="1" indent="-355600" algn="l" rtl="0">
              <a:lnSpc>
                <a:spcPct val="100000"/>
              </a:lnSpc>
              <a:spcBef>
                <a:spcPts val="0"/>
              </a:spcBef>
              <a:spcAft>
                <a:spcPts val="0"/>
              </a:spcAft>
              <a:buClr>
                <a:schemeClr val="dk1"/>
              </a:buClr>
              <a:buSzPts val="2000"/>
              <a:buFont typeface="Dosis"/>
              <a:buChar char="✗"/>
              <a:defRPr sz="2000" b="0" i="0" u="none" strike="noStrike" cap="none">
                <a:solidFill>
                  <a:schemeClr val="dk1"/>
                </a:solidFill>
                <a:latin typeface="Dosis"/>
                <a:ea typeface="Dosis"/>
                <a:cs typeface="Dosis"/>
                <a:sym typeface="Dosis"/>
              </a:defRPr>
            </a:lvl2pPr>
            <a:lvl3pPr marL="1371600" marR="0" lvl="2" indent="-355600" algn="l" rtl="0">
              <a:lnSpc>
                <a:spcPct val="100000"/>
              </a:lnSpc>
              <a:spcBef>
                <a:spcPts val="0"/>
              </a:spcBef>
              <a:spcAft>
                <a:spcPts val="0"/>
              </a:spcAft>
              <a:buClr>
                <a:schemeClr val="dk1"/>
              </a:buClr>
              <a:buSzPts val="2000"/>
              <a:buFont typeface="Dosis"/>
              <a:buChar char="■"/>
              <a:defRPr sz="2000" b="0" i="0" u="none" strike="noStrike" cap="none">
                <a:solidFill>
                  <a:schemeClr val="dk1"/>
                </a:solidFill>
                <a:latin typeface="Dosis"/>
                <a:ea typeface="Dosis"/>
                <a:cs typeface="Dosis"/>
                <a:sym typeface="Dosis"/>
              </a:defRPr>
            </a:lvl3pPr>
            <a:lvl4pPr marL="1828800" marR="0" lvl="3"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4pPr>
            <a:lvl5pPr marL="2286000" marR="0" lvl="4"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5pPr>
            <a:lvl6pPr marL="2743200" marR="0" lvl="5"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6pPr>
            <a:lvl7pPr marL="3200400" marR="0" lvl="6"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7pPr>
            <a:lvl8pPr marL="3657600" marR="0" lvl="7"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8pPr>
            <a:lvl9pPr marL="4114800" marR="0" lvl="8"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9pPr>
          </a:lstStyle>
          <a:p>
            <a:endParaRPr/>
          </a:p>
        </p:txBody>
      </p:sp>
      <p:sp>
        <p:nvSpPr>
          <p:cNvPr id="160" name="Google Shape;160;p31"/>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1pPr>
            <a:lvl2pPr marL="0" marR="0" lvl="1" indent="0" algn="l" rtl="0">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2pPr>
            <a:lvl3pPr marL="0" marR="0" lvl="2" indent="0" algn="l" rtl="0">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3pPr>
            <a:lvl4pPr marL="0" marR="0" lvl="3" indent="0" algn="l" rtl="0">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4pPr>
            <a:lvl5pPr marL="0" marR="0" lvl="4" indent="0" algn="l" rtl="0">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5pPr>
            <a:lvl6pPr marL="0" marR="0" lvl="5" indent="0" algn="l" rtl="0">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6pPr>
            <a:lvl7pPr marL="0" marR="0" lvl="6" indent="0" algn="l" rtl="0">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7pPr>
            <a:lvl8pPr marL="0" marR="0" lvl="7" indent="0" algn="l" rtl="0">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8pPr>
            <a:lvl9pPr marL="0" marR="0" lvl="8" indent="0" algn="l" rtl="0">
              <a:lnSpc>
                <a:spcPct val="100000"/>
              </a:lnSpc>
              <a:spcBef>
                <a:spcPts val="0"/>
              </a:spcBef>
              <a:spcAft>
                <a:spcPts val="0"/>
              </a:spcAft>
              <a:buClr>
                <a:srgbClr val="000000"/>
              </a:buClr>
              <a:buSzPts val="1200"/>
              <a:buFont typeface="Arial"/>
              <a:buNone/>
              <a:defRPr sz="1200" b="0" i="0" u="none" strike="noStrike" cap="none">
                <a:solidFill>
                  <a:schemeClr val="accent1"/>
                </a:solidFill>
                <a:latin typeface="Sniglet"/>
                <a:ea typeface="Sniglet"/>
                <a:cs typeface="Sniglet"/>
                <a:sym typeface="Sniglet"/>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1"/>
          <p:cNvSpPr txBox="1">
            <a:spLocks noGrp="1"/>
          </p:cNvSpPr>
          <p:nvPr>
            <p:ph type="ctrTitle"/>
          </p:nvPr>
        </p:nvSpPr>
        <p:spPr>
          <a:xfrm>
            <a:off x="365760" y="675861"/>
            <a:ext cx="6009098" cy="2274073"/>
          </a:xfrm>
          <a:prstGeom prst="rect">
            <a:avLst/>
          </a:prstGeom>
          <a:noFill/>
          <a:ln>
            <a:noFill/>
          </a:ln>
        </p:spPr>
        <p:txBody>
          <a:bodyPr spcFirstLastPara="1" wrap="square" lIns="91425" tIns="91425" rIns="91425" bIns="91425" anchor="ctr" anchorCtr="0">
            <a:noAutofit/>
          </a:bodyPr>
          <a:lstStyle/>
          <a:p>
            <a:pPr algn="l"/>
            <a:r>
              <a:rPr lang="en-US" sz="3200" dirty="0"/>
              <a:t>An Introduction to Computer Programming for Experimental Research</a:t>
            </a:r>
            <a:br>
              <a:rPr lang="en-US" sz="3200" dirty="0"/>
            </a:br>
            <a:r>
              <a:rPr lang="en-US" sz="2400" dirty="0"/>
              <a:t> </a:t>
            </a:r>
            <a:r>
              <a:rPr lang="en-US" sz="2400" dirty="0">
                <a:solidFill>
                  <a:srgbClr val="1C4587"/>
                </a:solidFill>
              </a:rPr>
              <a:t> </a:t>
            </a:r>
            <a:br>
              <a:rPr lang="en-US" sz="3200" dirty="0"/>
            </a:br>
            <a:r>
              <a:rPr lang="en-US" sz="1600" dirty="0">
                <a:solidFill>
                  <a:schemeClr val="dk1"/>
                </a:solidFill>
              </a:rPr>
              <a:t>CNRI</a:t>
            </a:r>
            <a:br>
              <a:rPr lang="en-US" sz="1600" dirty="0">
                <a:solidFill>
                  <a:schemeClr val="dk1"/>
                </a:solidFill>
              </a:rPr>
            </a:br>
            <a:r>
              <a:rPr lang="en-US" sz="1600" dirty="0">
                <a:solidFill>
                  <a:schemeClr val="dk1"/>
                </a:solidFill>
              </a:rPr>
              <a:t>Fall 2023</a:t>
            </a:r>
            <a:endParaRPr sz="1600" dirty="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pSp>
        <p:nvGrpSpPr>
          <p:cNvPr id="640" name="Google Shape;640;p17"/>
          <p:cNvGrpSpPr/>
          <p:nvPr/>
        </p:nvGrpSpPr>
        <p:grpSpPr>
          <a:xfrm>
            <a:off x="2514600" y="576071"/>
            <a:ext cx="4114799" cy="3840486"/>
            <a:chOff x="8338678" y="5506443"/>
            <a:chExt cx="720227" cy="686989"/>
          </a:xfrm>
        </p:grpSpPr>
        <p:sp>
          <p:nvSpPr>
            <p:cNvPr id="641" name="Google Shape;641;p17"/>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42" name="Google Shape;642;p17"/>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43" name="Google Shape;643;p17"/>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44" name="Google Shape;644;p17"/>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45" name="Google Shape;645;p17"/>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46" name="Google Shape;646;p17"/>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647" name="Google Shape;647;p17"/>
          <p:cNvSpPr txBox="1">
            <a:spLocks noGrp="1"/>
          </p:cNvSpPr>
          <p:nvPr>
            <p:ph type="sldNum" idx="12"/>
          </p:nvPr>
        </p:nvSpPr>
        <p:spPr>
          <a:xfrm>
            <a:off x="4297650" y="4853299"/>
            <a:ext cx="548700" cy="290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10</a:t>
            </a:fld>
            <a:endParaRPr/>
          </a:p>
        </p:txBody>
      </p:sp>
      <p:sp>
        <p:nvSpPr>
          <p:cNvPr id="648" name="Google Shape;648;p17"/>
          <p:cNvSpPr txBox="1"/>
          <p:nvPr/>
        </p:nvSpPr>
        <p:spPr>
          <a:xfrm>
            <a:off x="2514600" y="2125576"/>
            <a:ext cx="1313653" cy="73866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Show our images to our  participant</a:t>
            </a:r>
            <a:endParaRPr/>
          </a:p>
        </p:txBody>
      </p:sp>
      <p:sp>
        <p:nvSpPr>
          <p:cNvPr id="649" name="Google Shape;649;p17"/>
          <p:cNvSpPr txBox="1"/>
          <p:nvPr/>
        </p:nvSpPr>
        <p:spPr>
          <a:xfrm>
            <a:off x="3210298" y="827680"/>
            <a:ext cx="1314898" cy="95410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Create a pool of “Where’s Waldo” images want to show </a:t>
            </a:r>
            <a:endParaRPr/>
          </a:p>
        </p:txBody>
      </p:sp>
      <p:sp>
        <p:nvSpPr>
          <p:cNvPr id="650" name="Google Shape;650;p17"/>
          <p:cNvSpPr txBox="1"/>
          <p:nvPr/>
        </p:nvSpPr>
        <p:spPr>
          <a:xfrm>
            <a:off x="3210298" y="3203768"/>
            <a:ext cx="1320652" cy="95410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Record the choices our participants make and when</a:t>
            </a:r>
            <a:endParaRPr/>
          </a:p>
        </p:txBody>
      </p:sp>
      <p:sp>
        <p:nvSpPr>
          <p:cNvPr id="651" name="Google Shape;651;p17"/>
          <p:cNvSpPr txBox="1"/>
          <p:nvPr/>
        </p:nvSpPr>
        <p:spPr>
          <a:xfrm>
            <a:off x="5273529" y="2047773"/>
            <a:ext cx="1443317" cy="95410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Randomize which participants get coffee vs. napping</a:t>
            </a:r>
            <a:endParaRPr/>
          </a:p>
        </p:txBody>
      </p:sp>
      <p:sp>
        <p:nvSpPr>
          <p:cNvPr id="652" name="Google Shape;652;p17"/>
          <p:cNvSpPr txBox="1"/>
          <p:nvPr/>
        </p:nvSpPr>
        <p:spPr>
          <a:xfrm>
            <a:off x="4717075" y="833297"/>
            <a:ext cx="1156573" cy="95410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Participants should all see the same set of images</a:t>
            </a:r>
            <a:endParaRPr/>
          </a:p>
        </p:txBody>
      </p:sp>
      <p:sp>
        <p:nvSpPr>
          <p:cNvPr id="653" name="Google Shape;653;p17"/>
          <p:cNvSpPr txBox="1"/>
          <p:nvPr/>
        </p:nvSpPr>
        <p:spPr>
          <a:xfrm>
            <a:off x="4613056" y="3245793"/>
            <a:ext cx="1319785" cy="95410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Judge whether participants performed well or not</a:t>
            </a:r>
            <a:endParaRPr/>
          </a:p>
        </p:txBody>
      </p:sp>
      <p:sp>
        <p:nvSpPr>
          <p:cNvPr id="654" name="Google Shape;654;p17"/>
          <p:cNvSpPr txBox="1">
            <a:spLocks noGrp="1"/>
          </p:cNvSpPr>
          <p:nvPr>
            <p:ph type="body" idx="1"/>
          </p:nvPr>
        </p:nvSpPr>
        <p:spPr>
          <a:xfrm>
            <a:off x="3828253" y="1939784"/>
            <a:ext cx="1486250" cy="1205507"/>
          </a:xfrm>
          <a:prstGeom prst="rect">
            <a:avLst/>
          </a:prstGeom>
          <a:noFill/>
          <a:ln>
            <a:noFill/>
          </a:ln>
        </p:spPr>
        <p:txBody>
          <a:bodyPr spcFirstLastPara="1" wrap="square" lIns="91425" tIns="91425" rIns="91425" bIns="91425" anchor="t" anchorCtr="0">
            <a:noAutofit/>
          </a:bodyPr>
          <a:lstStyle/>
          <a:p>
            <a:pPr marL="69850" lvl="0" indent="0" algn="ctr" rtl="0">
              <a:lnSpc>
                <a:spcPct val="100000"/>
              </a:lnSpc>
              <a:spcBef>
                <a:spcPts val="360"/>
              </a:spcBef>
              <a:spcAft>
                <a:spcPts val="0"/>
              </a:spcAft>
              <a:buSzPts val="1800"/>
              <a:buNone/>
            </a:pPr>
            <a:r>
              <a:rPr lang="en-US"/>
              <a:t>What do we need for this experiment?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5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5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grpSp>
        <p:nvGrpSpPr>
          <p:cNvPr id="659" name="Google Shape;659;p18"/>
          <p:cNvGrpSpPr/>
          <p:nvPr/>
        </p:nvGrpSpPr>
        <p:grpSpPr>
          <a:xfrm>
            <a:off x="2514600" y="576071"/>
            <a:ext cx="4114799" cy="3840486"/>
            <a:chOff x="8338678" y="5506443"/>
            <a:chExt cx="720227" cy="686989"/>
          </a:xfrm>
        </p:grpSpPr>
        <p:sp>
          <p:nvSpPr>
            <p:cNvPr id="660" name="Google Shape;660;p18"/>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61" name="Google Shape;661;p18"/>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62" name="Google Shape;662;p18"/>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63" name="Google Shape;663;p18"/>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64" name="Google Shape;664;p18"/>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65" name="Google Shape;665;p18"/>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666" name="Google Shape;666;p18"/>
          <p:cNvSpPr txBox="1">
            <a:spLocks noGrp="1"/>
          </p:cNvSpPr>
          <p:nvPr>
            <p:ph type="sldNum" idx="12"/>
          </p:nvPr>
        </p:nvSpPr>
        <p:spPr>
          <a:xfrm>
            <a:off x="4297650" y="4853299"/>
            <a:ext cx="548700" cy="290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11</a:t>
            </a:fld>
            <a:endParaRPr/>
          </a:p>
        </p:txBody>
      </p:sp>
      <p:sp>
        <p:nvSpPr>
          <p:cNvPr id="667" name="Google Shape;667;p18"/>
          <p:cNvSpPr txBox="1"/>
          <p:nvPr/>
        </p:nvSpPr>
        <p:spPr>
          <a:xfrm>
            <a:off x="3172049" y="862167"/>
            <a:ext cx="1200858" cy="855745"/>
          </a:xfrm>
          <a:prstGeom prst="rect">
            <a:avLst/>
          </a:prstGeom>
          <a:noFill/>
          <a:ln>
            <a:noFill/>
          </a:ln>
        </p:spPr>
        <p:txBody>
          <a:bodyPr spcFirstLastPara="1" wrap="square" lIns="91425" tIns="91425" rIns="91425" bIns="91425" anchor="t" anchorCtr="0">
            <a:noAutofit/>
          </a:bodyPr>
          <a:lstStyle/>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Create </a:t>
            </a:r>
            <a:endParaRPr/>
          </a:p>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Stimuli</a:t>
            </a:r>
            <a:endParaRPr/>
          </a:p>
        </p:txBody>
      </p:sp>
      <p:sp>
        <p:nvSpPr>
          <p:cNvPr id="668" name="Google Shape;668;p18"/>
          <p:cNvSpPr txBox="1"/>
          <p:nvPr/>
        </p:nvSpPr>
        <p:spPr>
          <a:xfrm>
            <a:off x="2945801" y="3229305"/>
            <a:ext cx="1697731" cy="855745"/>
          </a:xfrm>
          <a:prstGeom prst="rect">
            <a:avLst/>
          </a:prstGeom>
          <a:noFill/>
          <a:ln>
            <a:noFill/>
          </a:ln>
        </p:spPr>
        <p:txBody>
          <a:bodyPr spcFirstLastPara="1" wrap="square" lIns="91425" tIns="91425" rIns="91425" bIns="91425" anchor="t" anchorCtr="0">
            <a:noAutofit/>
          </a:bodyPr>
          <a:lstStyle/>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Collect</a:t>
            </a:r>
            <a:endParaRPr/>
          </a:p>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Responses</a:t>
            </a:r>
            <a:endParaRPr/>
          </a:p>
        </p:txBody>
      </p:sp>
      <p:sp>
        <p:nvSpPr>
          <p:cNvPr id="669" name="Google Shape;669;p18"/>
          <p:cNvSpPr txBox="1"/>
          <p:nvPr/>
        </p:nvSpPr>
        <p:spPr>
          <a:xfrm>
            <a:off x="4450716" y="3235759"/>
            <a:ext cx="1474265" cy="855745"/>
          </a:xfrm>
          <a:prstGeom prst="rect">
            <a:avLst/>
          </a:prstGeom>
          <a:noFill/>
          <a:ln>
            <a:noFill/>
          </a:ln>
        </p:spPr>
        <p:txBody>
          <a:bodyPr spcFirstLastPara="1" wrap="square" lIns="91425" tIns="91425" rIns="91425" bIns="91425" anchor="t" anchorCtr="0">
            <a:noAutofit/>
          </a:bodyPr>
          <a:lstStyle/>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Evaluate</a:t>
            </a:r>
            <a:endParaRPr/>
          </a:p>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Responses</a:t>
            </a:r>
            <a:endParaRPr/>
          </a:p>
        </p:txBody>
      </p:sp>
      <p:sp>
        <p:nvSpPr>
          <p:cNvPr id="670" name="Google Shape;670;p18"/>
          <p:cNvSpPr txBox="1"/>
          <p:nvPr/>
        </p:nvSpPr>
        <p:spPr>
          <a:xfrm>
            <a:off x="2298474" y="2088335"/>
            <a:ext cx="1474265" cy="855745"/>
          </a:xfrm>
          <a:prstGeom prst="rect">
            <a:avLst/>
          </a:prstGeom>
          <a:noFill/>
          <a:ln>
            <a:noFill/>
          </a:ln>
        </p:spPr>
        <p:txBody>
          <a:bodyPr spcFirstLastPara="1" wrap="square" lIns="91425" tIns="91425" rIns="91425" bIns="91425" anchor="t" anchorCtr="0">
            <a:noAutofit/>
          </a:bodyPr>
          <a:lstStyle/>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Display</a:t>
            </a:r>
            <a:endParaRPr/>
          </a:p>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Stimuli</a:t>
            </a:r>
            <a:endParaRPr/>
          </a:p>
        </p:txBody>
      </p:sp>
      <p:sp>
        <p:nvSpPr>
          <p:cNvPr id="671" name="Google Shape;671;p18"/>
          <p:cNvSpPr txBox="1"/>
          <p:nvPr/>
        </p:nvSpPr>
        <p:spPr>
          <a:xfrm>
            <a:off x="4300085" y="827680"/>
            <a:ext cx="1697730" cy="855745"/>
          </a:xfrm>
          <a:prstGeom prst="rect">
            <a:avLst/>
          </a:prstGeom>
          <a:noFill/>
          <a:ln>
            <a:noFill/>
          </a:ln>
        </p:spPr>
        <p:txBody>
          <a:bodyPr spcFirstLastPara="1" wrap="square" lIns="91425" tIns="91425" rIns="91425" bIns="91425" anchor="t" anchorCtr="0">
            <a:noAutofit/>
          </a:bodyPr>
          <a:lstStyle/>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Track</a:t>
            </a:r>
            <a:endParaRPr/>
          </a:p>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Progression</a:t>
            </a:r>
            <a:endParaRPr/>
          </a:p>
        </p:txBody>
      </p:sp>
      <p:sp>
        <p:nvSpPr>
          <p:cNvPr id="672" name="Google Shape;672;p18"/>
          <p:cNvSpPr txBox="1"/>
          <p:nvPr/>
        </p:nvSpPr>
        <p:spPr>
          <a:xfrm>
            <a:off x="4744281" y="1933811"/>
            <a:ext cx="2301489" cy="855745"/>
          </a:xfrm>
          <a:prstGeom prst="rect">
            <a:avLst/>
          </a:prstGeom>
          <a:noFill/>
          <a:ln>
            <a:noFill/>
          </a:ln>
        </p:spPr>
        <p:txBody>
          <a:bodyPr spcFirstLastPara="1" wrap="square" lIns="91425" tIns="91425" rIns="91425" bIns="91425" anchor="t" anchorCtr="0">
            <a:noAutofit/>
          </a:bodyPr>
          <a:lstStyle/>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Randomize/</a:t>
            </a:r>
            <a:endParaRPr/>
          </a:p>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Counter-</a:t>
            </a:r>
            <a:endParaRPr/>
          </a:p>
          <a:p>
            <a:pPr marL="457200" marR="0" lvl="0" indent="-228600" algn="ctr" rtl="0">
              <a:lnSpc>
                <a:spcPct val="100000"/>
              </a:lnSpc>
              <a:spcBef>
                <a:spcPts val="360"/>
              </a:spcBef>
              <a:spcAft>
                <a:spcPts val="0"/>
              </a:spcAft>
              <a:buClr>
                <a:schemeClr val="dk1"/>
              </a:buClr>
              <a:buSzPts val="1800"/>
              <a:buFont typeface="Dosis"/>
              <a:buNone/>
            </a:pPr>
            <a:r>
              <a:rPr lang="en-US" sz="1800" b="0" i="0" u="none" strike="noStrike" cap="none">
                <a:solidFill>
                  <a:schemeClr val="dk1"/>
                </a:solidFill>
                <a:latin typeface="Dosis"/>
                <a:ea typeface="Dosis"/>
                <a:cs typeface="Dosis"/>
                <a:sym typeface="Dosis"/>
              </a:rPr>
              <a:t>balance</a:t>
            </a:r>
            <a:endParaRPr/>
          </a:p>
        </p:txBody>
      </p:sp>
      <p:grpSp>
        <p:nvGrpSpPr>
          <p:cNvPr id="673" name="Google Shape;673;p18"/>
          <p:cNvGrpSpPr/>
          <p:nvPr/>
        </p:nvGrpSpPr>
        <p:grpSpPr>
          <a:xfrm>
            <a:off x="384911" y="2139092"/>
            <a:ext cx="2129689" cy="713232"/>
            <a:chOff x="384911" y="2139092"/>
            <a:chExt cx="2129689" cy="713232"/>
          </a:xfrm>
        </p:grpSpPr>
        <p:cxnSp>
          <p:nvCxnSpPr>
            <p:cNvPr id="674" name="Google Shape;674;p18"/>
            <p:cNvCxnSpPr/>
            <p:nvPr/>
          </p:nvCxnSpPr>
          <p:spPr>
            <a:xfrm>
              <a:off x="1981394" y="2498598"/>
              <a:ext cx="533206" cy="0"/>
            </a:xfrm>
            <a:prstGeom prst="straightConnector1">
              <a:avLst/>
            </a:prstGeom>
            <a:noFill/>
            <a:ln w="12700" cap="flat" cmpd="sng">
              <a:solidFill>
                <a:schemeClr val="accent6"/>
              </a:solidFill>
              <a:prstDash val="solid"/>
              <a:round/>
              <a:headEnd type="none" w="sm" len="sm"/>
              <a:tailEnd type="none" w="sm" len="sm"/>
            </a:ln>
          </p:spPr>
        </p:cxnSp>
        <p:sp>
          <p:nvSpPr>
            <p:cNvPr id="675" name="Google Shape;675;p18"/>
            <p:cNvSpPr/>
            <p:nvPr/>
          </p:nvSpPr>
          <p:spPr>
            <a:xfrm>
              <a:off x="384911" y="2139092"/>
              <a:ext cx="1596483" cy="713232"/>
            </a:xfrm>
            <a:prstGeom prst="roundRect">
              <a:avLst>
                <a:gd name="adj" fmla="val 16667"/>
              </a:avLst>
            </a:prstGeom>
            <a:solidFill>
              <a:srgbClr val="E5EDFA"/>
            </a:solidFill>
            <a:ln w="127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76" name="Google Shape;676;p18"/>
            <p:cNvSpPr txBox="1"/>
            <p:nvPr/>
          </p:nvSpPr>
          <p:spPr>
            <a:xfrm>
              <a:off x="384912" y="2219323"/>
              <a:ext cx="1605626"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Libraries, Control Flow: loops, lists</a:t>
              </a:r>
              <a:endParaRPr/>
            </a:p>
          </p:txBody>
        </p:sp>
      </p:grpSp>
      <p:grpSp>
        <p:nvGrpSpPr>
          <p:cNvPr id="677" name="Google Shape;677;p18"/>
          <p:cNvGrpSpPr/>
          <p:nvPr/>
        </p:nvGrpSpPr>
        <p:grpSpPr>
          <a:xfrm>
            <a:off x="1081476" y="777240"/>
            <a:ext cx="2130928" cy="713232"/>
            <a:chOff x="1081476" y="777240"/>
            <a:chExt cx="2130928" cy="713232"/>
          </a:xfrm>
        </p:grpSpPr>
        <p:cxnSp>
          <p:nvCxnSpPr>
            <p:cNvPr id="678" name="Google Shape;678;p18"/>
            <p:cNvCxnSpPr/>
            <p:nvPr/>
          </p:nvCxnSpPr>
          <p:spPr>
            <a:xfrm>
              <a:off x="2679198" y="1133856"/>
              <a:ext cx="533206" cy="0"/>
            </a:xfrm>
            <a:prstGeom prst="straightConnector1">
              <a:avLst/>
            </a:prstGeom>
            <a:noFill/>
            <a:ln w="12700" cap="flat" cmpd="sng">
              <a:solidFill>
                <a:schemeClr val="accent1"/>
              </a:solidFill>
              <a:prstDash val="solid"/>
              <a:round/>
              <a:headEnd type="none" w="sm" len="sm"/>
              <a:tailEnd type="none" w="sm" len="sm"/>
            </a:ln>
          </p:spPr>
        </p:cxnSp>
        <p:sp>
          <p:nvSpPr>
            <p:cNvPr id="679" name="Google Shape;679;p18"/>
            <p:cNvSpPr/>
            <p:nvPr/>
          </p:nvSpPr>
          <p:spPr>
            <a:xfrm>
              <a:off x="1081476" y="777240"/>
              <a:ext cx="1596483" cy="713232"/>
            </a:xfrm>
            <a:prstGeom prst="roundRect">
              <a:avLst>
                <a:gd name="adj" fmla="val 16667"/>
              </a:avLst>
            </a:prstGeom>
            <a:solidFill>
              <a:srgbClr val="B0C8EF"/>
            </a:solidFill>
            <a:ln w="127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80" name="Google Shape;680;p18"/>
            <p:cNvSpPr txBox="1"/>
            <p:nvPr/>
          </p:nvSpPr>
          <p:spPr>
            <a:xfrm>
              <a:off x="1191743" y="873869"/>
              <a:ext cx="1377890"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Variables, data types</a:t>
              </a:r>
              <a:endParaRPr/>
            </a:p>
          </p:txBody>
        </p:sp>
      </p:grpSp>
      <p:grpSp>
        <p:nvGrpSpPr>
          <p:cNvPr id="681" name="Google Shape;681;p18"/>
          <p:cNvGrpSpPr/>
          <p:nvPr/>
        </p:nvGrpSpPr>
        <p:grpSpPr>
          <a:xfrm>
            <a:off x="1078622" y="3303149"/>
            <a:ext cx="2133782" cy="713232"/>
            <a:chOff x="1078622" y="3303149"/>
            <a:chExt cx="2133782" cy="713232"/>
          </a:xfrm>
        </p:grpSpPr>
        <p:cxnSp>
          <p:nvCxnSpPr>
            <p:cNvPr id="682" name="Google Shape;682;p18"/>
            <p:cNvCxnSpPr/>
            <p:nvPr/>
          </p:nvCxnSpPr>
          <p:spPr>
            <a:xfrm>
              <a:off x="2679198" y="3665982"/>
              <a:ext cx="533206" cy="0"/>
            </a:xfrm>
            <a:prstGeom prst="straightConnector1">
              <a:avLst/>
            </a:prstGeom>
            <a:noFill/>
            <a:ln w="12700" cap="flat" cmpd="sng">
              <a:solidFill>
                <a:schemeClr val="accent5"/>
              </a:solidFill>
              <a:prstDash val="solid"/>
              <a:round/>
              <a:headEnd type="none" w="sm" len="sm"/>
              <a:tailEnd type="none" w="sm" len="sm"/>
            </a:ln>
          </p:spPr>
        </p:cxnSp>
        <p:sp>
          <p:nvSpPr>
            <p:cNvPr id="683" name="Google Shape;683;p18"/>
            <p:cNvSpPr/>
            <p:nvPr/>
          </p:nvSpPr>
          <p:spPr>
            <a:xfrm>
              <a:off x="1078622" y="3303149"/>
              <a:ext cx="1596483" cy="713232"/>
            </a:xfrm>
            <a:prstGeom prst="roundRect">
              <a:avLst>
                <a:gd name="adj" fmla="val 16667"/>
              </a:avLst>
            </a:prstGeom>
            <a:solidFill>
              <a:schemeClr val="accent4"/>
            </a:solidFill>
            <a:ln w="127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84" name="Google Shape;684;p18"/>
            <p:cNvSpPr txBox="1"/>
            <p:nvPr/>
          </p:nvSpPr>
          <p:spPr>
            <a:xfrm>
              <a:off x="1183031" y="3394905"/>
              <a:ext cx="1377890"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Storing and saving data</a:t>
              </a:r>
              <a:endParaRPr/>
            </a:p>
          </p:txBody>
        </p:sp>
      </p:grpSp>
      <p:grpSp>
        <p:nvGrpSpPr>
          <p:cNvPr id="685" name="Google Shape;685;p18"/>
          <p:cNvGrpSpPr/>
          <p:nvPr/>
        </p:nvGrpSpPr>
        <p:grpSpPr>
          <a:xfrm>
            <a:off x="5931602" y="3277882"/>
            <a:ext cx="2129688" cy="744716"/>
            <a:chOff x="5931602" y="3277882"/>
            <a:chExt cx="2129688" cy="744716"/>
          </a:xfrm>
        </p:grpSpPr>
        <p:cxnSp>
          <p:nvCxnSpPr>
            <p:cNvPr id="686" name="Google Shape;686;p18"/>
            <p:cNvCxnSpPr/>
            <p:nvPr/>
          </p:nvCxnSpPr>
          <p:spPr>
            <a:xfrm>
              <a:off x="5931602" y="3665982"/>
              <a:ext cx="533206" cy="0"/>
            </a:xfrm>
            <a:prstGeom prst="straightConnector1">
              <a:avLst/>
            </a:prstGeom>
            <a:noFill/>
            <a:ln w="12700" cap="flat" cmpd="sng">
              <a:solidFill>
                <a:schemeClr val="accent5"/>
              </a:solidFill>
              <a:prstDash val="solid"/>
              <a:round/>
              <a:headEnd type="none" w="sm" len="sm"/>
              <a:tailEnd type="none" w="sm" len="sm"/>
            </a:ln>
          </p:spPr>
        </p:cxnSp>
        <p:sp>
          <p:nvSpPr>
            <p:cNvPr id="687" name="Google Shape;687;p18"/>
            <p:cNvSpPr/>
            <p:nvPr/>
          </p:nvSpPr>
          <p:spPr>
            <a:xfrm>
              <a:off x="6464807" y="3309366"/>
              <a:ext cx="1596483" cy="713232"/>
            </a:xfrm>
            <a:prstGeom prst="roundRect">
              <a:avLst>
                <a:gd name="adj" fmla="val 16667"/>
              </a:avLst>
            </a:prstGeom>
            <a:solidFill>
              <a:schemeClr val="accent4"/>
            </a:solidFill>
            <a:ln w="127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88" name="Google Shape;688;p18"/>
            <p:cNvSpPr txBox="1"/>
            <p:nvPr/>
          </p:nvSpPr>
          <p:spPr>
            <a:xfrm>
              <a:off x="6574104" y="3277882"/>
              <a:ext cx="1377890" cy="73866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Control Flow: Booleans, conditionality</a:t>
              </a:r>
              <a:endParaRPr/>
            </a:p>
          </p:txBody>
        </p:sp>
      </p:grpSp>
      <p:grpSp>
        <p:nvGrpSpPr>
          <p:cNvPr id="689" name="Google Shape;689;p18"/>
          <p:cNvGrpSpPr/>
          <p:nvPr/>
        </p:nvGrpSpPr>
        <p:grpSpPr>
          <a:xfrm>
            <a:off x="6620256" y="2126376"/>
            <a:ext cx="2129688" cy="738664"/>
            <a:chOff x="6620256" y="2126376"/>
            <a:chExt cx="2129688" cy="738664"/>
          </a:xfrm>
        </p:grpSpPr>
        <p:cxnSp>
          <p:nvCxnSpPr>
            <p:cNvPr id="690" name="Google Shape;690;p18"/>
            <p:cNvCxnSpPr/>
            <p:nvPr/>
          </p:nvCxnSpPr>
          <p:spPr>
            <a:xfrm>
              <a:off x="6620256" y="2498598"/>
              <a:ext cx="533206" cy="0"/>
            </a:xfrm>
            <a:prstGeom prst="straightConnector1">
              <a:avLst/>
            </a:prstGeom>
            <a:noFill/>
            <a:ln w="12700" cap="flat" cmpd="sng">
              <a:solidFill>
                <a:schemeClr val="accent3"/>
              </a:solidFill>
              <a:prstDash val="solid"/>
              <a:round/>
              <a:headEnd type="none" w="sm" len="sm"/>
              <a:tailEnd type="none" w="sm" len="sm"/>
            </a:ln>
          </p:spPr>
        </p:cxnSp>
        <p:sp>
          <p:nvSpPr>
            <p:cNvPr id="691" name="Google Shape;691;p18"/>
            <p:cNvSpPr/>
            <p:nvPr/>
          </p:nvSpPr>
          <p:spPr>
            <a:xfrm>
              <a:off x="7153462" y="2139092"/>
              <a:ext cx="1596483" cy="713232"/>
            </a:xfrm>
            <a:prstGeom prst="roundRect">
              <a:avLst>
                <a:gd name="adj" fmla="val 16667"/>
              </a:avLst>
            </a:prstGeom>
            <a:solidFill>
              <a:srgbClr val="D1D9E6"/>
            </a:solidFill>
            <a:ln w="12700"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92" name="Google Shape;692;p18"/>
            <p:cNvSpPr txBox="1"/>
            <p:nvPr/>
          </p:nvSpPr>
          <p:spPr>
            <a:xfrm>
              <a:off x="7153462" y="2126376"/>
              <a:ext cx="1596483" cy="73866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Random number generators, functions</a:t>
              </a:r>
              <a:endParaRPr/>
            </a:p>
          </p:txBody>
        </p:sp>
      </p:grpSp>
      <p:grpSp>
        <p:nvGrpSpPr>
          <p:cNvPr id="693" name="Google Shape;693;p18"/>
          <p:cNvGrpSpPr/>
          <p:nvPr/>
        </p:nvGrpSpPr>
        <p:grpSpPr>
          <a:xfrm>
            <a:off x="5931602" y="777240"/>
            <a:ext cx="2129689" cy="713232"/>
            <a:chOff x="5931602" y="777240"/>
            <a:chExt cx="2129689" cy="713232"/>
          </a:xfrm>
        </p:grpSpPr>
        <p:cxnSp>
          <p:nvCxnSpPr>
            <p:cNvPr id="694" name="Google Shape;694;p18"/>
            <p:cNvCxnSpPr/>
            <p:nvPr/>
          </p:nvCxnSpPr>
          <p:spPr>
            <a:xfrm>
              <a:off x="5931602" y="1133856"/>
              <a:ext cx="533206" cy="0"/>
            </a:xfrm>
            <a:prstGeom prst="straightConnector1">
              <a:avLst/>
            </a:prstGeom>
            <a:noFill/>
            <a:ln w="12700" cap="flat" cmpd="sng">
              <a:solidFill>
                <a:schemeClr val="accent2"/>
              </a:solidFill>
              <a:prstDash val="solid"/>
              <a:round/>
              <a:headEnd type="none" w="sm" len="sm"/>
              <a:tailEnd type="none" w="sm" len="sm"/>
            </a:ln>
          </p:spPr>
        </p:cxnSp>
        <p:sp>
          <p:nvSpPr>
            <p:cNvPr id="695" name="Google Shape;695;p18"/>
            <p:cNvSpPr/>
            <p:nvPr/>
          </p:nvSpPr>
          <p:spPr>
            <a:xfrm>
              <a:off x="6464808" y="777240"/>
              <a:ext cx="1596483" cy="713232"/>
            </a:xfrm>
            <a:prstGeom prst="roundRect">
              <a:avLst>
                <a:gd name="adj" fmla="val 16667"/>
              </a:avLst>
            </a:prstGeom>
            <a:solidFill>
              <a:srgbClr val="CEDCF5"/>
            </a:solidFill>
            <a:ln w="127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96" name="Google Shape;696;p18"/>
            <p:cNvSpPr txBox="1"/>
            <p:nvPr/>
          </p:nvSpPr>
          <p:spPr>
            <a:xfrm>
              <a:off x="6561280" y="871613"/>
              <a:ext cx="1377890"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Counters, more loops</a:t>
              </a:r>
              <a:endParaRPr/>
            </a:p>
          </p:txBody>
        </p:sp>
      </p:grpSp>
      <p:sp>
        <p:nvSpPr>
          <p:cNvPr id="697" name="Google Shape;697;p18"/>
          <p:cNvSpPr txBox="1"/>
          <p:nvPr/>
        </p:nvSpPr>
        <p:spPr>
          <a:xfrm>
            <a:off x="2065480" y="4560744"/>
            <a:ext cx="4965192"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1" i="0" u="none" strike="noStrike" cap="none">
                <a:solidFill>
                  <a:srgbClr val="000000"/>
                </a:solidFill>
                <a:latin typeface="Calibri"/>
                <a:ea typeface="Calibri"/>
                <a:cs typeface="Calibri"/>
                <a:sym typeface="Calibri"/>
              </a:rPr>
              <a:t>** Not pictured: errors, debugging, testing, more errors, more debugging</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8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8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8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9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31E7F-ABE1-C51D-C34F-3341BE353B62}"/>
              </a:ext>
            </a:extLst>
          </p:cNvPr>
          <p:cNvSpPr>
            <a:spLocks noGrp="1"/>
          </p:cNvSpPr>
          <p:nvPr>
            <p:ph type="ctrTitle"/>
          </p:nvPr>
        </p:nvSpPr>
        <p:spPr/>
        <p:txBody>
          <a:bodyPr/>
          <a:lstStyle/>
          <a:p>
            <a:r>
              <a:rPr lang="en-US" dirty="0"/>
              <a:t>Let’s get programming!</a:t>
            </a:r>
          </a:p>
        </p:txBody>
      </p:sp>
      <p:sp>
        <p:nvSpPr>
          <p:cNvPr id="3" name="Subtitle 2">
            <a:extLst>
              <a:ext uri="{FF2B5EF4-FFF2-40B4-BE49-F238E27FC236}">
                <a16:creationId xmlns:a16="http://schemas.microsoft.com/office/drawing/2014/main" id="{C867AEE5-D4F4-5BFB-A0B3-6D2FD656E3F2}"/>
              </a:ext>
            </a:extLst>
          </p:cNvPr>
          <p:cNvSpPr>
            <a:spLocks noGrp="1"/>
          </p:cNvSpPr>
          <p:nvPr>
            <p:ph type="subTitle" idx="1"/>
          </p:nvPr>
        </p:nvSpPr>
        <p:spPr/>
        <p:txBody>
          <a:bodyPr/>
          <a:lstStyle/>
          <a:p>
            <a:r>
              <a:rPr lang="en-US" dirty="0"/>
              <a:t>https://</a:t>
            </a:r>
            <a:r>
              <a:rPr lang="en-US" dirty="0" err="1"/>
              <a:t>colab.research.google.com</a:t>
            </a:r>
            <a:r>
              <a:rPr lang="en-US" dirty="0"/>
              <a:t>/</a:t>
            </a:r>
          </a:p>
        </p:txBody>
      </p:sp>
    </p:spTree>
    <p:extLst>
      <p:ext uri="{BB962C8B-B14F-4D97-AF65-F5344CB8AC3E}">
        <p14:creationId xmlns:p14="http://schemas.microsoft.com/office/powerpoint/2010/main" val="3272789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2"/>
          <p:cNvSpPr txBox="1">
            <a:spLocks noGrp="1"/>
          </p:cNvSpPr>
          <p:nvPr>
            <p:ph type="title"/>
          </p:nvPr>
        </p:nvSpPr>
        <p:spPr>
          <a:xfrm>
            <a:off x="747925" y="225025"/>
            <a:ext cx="61404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US" sz="3600"/>
              <a:t>Instructors for this Class</a:t>
            </a:r>
            <a:endParaRPr sz="3600"/>
          </a:p>
        </p:txBody>
      </p:sp>
      <p:sp>
        <p:nvSpPr>
          <p:cNvPr id="450" name="Google Shape;450;p2"/>
          <p:cNvSpPr txBox="1"/>
          <p:nvPr/>
        </p:nvSpPr>
        <p:spPr>
          <a:xfrm>
            <a:off x="747925" y="3136285"/>
            <a:ext cx="2997000" cy="1586452"/>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600"/>
              </a:spcBef>
              <a:spcAft>
                <a:spcPts val="0"/>
              </a:spcAft>
              <a:buClr>
                <a:srgbClr val="000000"/>
              </a:buClr>
              <a:buSzPts val="1200"/>
              <a:buFont typeface="Arial"/>
              <a:buNone/>
            </a:pPr>
            <a:r>
              <a:rPr lang="en-US" sz="1200" b="1" i="0" u="none" strike="noStrike" cap="none" dirty="0">
                <a:solidFill>
                  <a:srgbClr val="3C78D8"/>
                </a:solidFill>
                <a:latin typeface="Dosis"/>
                <a:ea typeface="Dosis"/>
                <a:cs typeface="Dosis"/>
                <a:sym typeface="Dosis"/>
              </a:rPr>
              <a:t>Miles Martinez </a:t>
            </a:r>
            <a:r>
              <a:rPr lang="en-US" sz="1200" dirty="0">
                <a:solidFill>
                  <a:srgbClr val="3D4965"/>
                </a:solidFill>
                <a:latin typeface="Dosis"/>
                <a:ea typeface="Dosis"/>
                <a:cs typeface="Dosis"/>
                <a:sym typeface="Dosis"/>
              </a:rPr>
              <a:t>(h</a:t>
            </a:r>
            <a:r>
              <a:rPr lang="en-US" sz="1200" b="0" i="0" u="none" strike="noStrike" cap="none" dirty="0">
                <a:solidFill>
                  <a:srgbClr val="3D4965"/>
                </a:solidFill>
                <a:latin typeface="Dosis"/>
                <a:ea typeface="Dosis"/>
                <a:cs typeface="Dosis"/>
                <a:sym typeface="Dosis"/>
              </a:rPr>
              <a:t>e/him)</a:t>
            </a:r>
            <a:endParaRPr dirty="0"/>
          </a:p>
          <a:p>
            <a:pPr marL="0" marR="0" lvl="0" indent="0" algn="l" rtl="0">
              <a:lnSpc>
                <a:spcPct val="100000"/>
              </a:lnSpc>
              <a:spcBef>
                <a:spcPts val="600"/>
              </a:spcBef>
              <a:spcAft>
                <a:spcPts val="0"/>
              </a:spcAft>
              <a:buClr>
                <a:schemeClr val="dk1"/>
              </a:buClr>
              <a:buSzPts val="1100"/>
              <a:buFont typeface="Arial"/>
              <a:buNone/>
            </a:pPr>
            <a:r>
              <a:rPr lang="en-US" sz="1200" b="0" i="0" u="none" strike="noStrike" cap="none" dirty="0">
                <a:solidFill>
                  <a:srgbClr val="3D4965"/>
                </a:solidFill>
                <a:latin typeface="Dosis"/>
                <a:ea typeface="Dosis"/>
                <a:cs typeface="Dosis"/>
                <a:sym typeface="Dosis"/>
              </a:rPr>
              <a:t>4</a:t>
            </a:r>
            <a:r>
              <a:rPr lang="en-US" sz="1200" b="0" i="0" u="none" strike="noStrike" cap="none" baseline="30000" dirty="0">
                <a:solidFill>
                  <a:srgbClr val="3D4965"/>
                </a:solidFill>
                <a:latin typeface="Dosis"/>
                <a:ea typeface="Dosis"/>
                <a:cs typeface="Dosis"/>
                <a:sym typeface="Dosis"/>
              </a:rPr>
              <a:t>nd</a:t>
            </a:r>
            <a:r>
              <a:rPr lang="en-US" sz="1200" b="0" i="0" u="none" strike="noStrike" cap="none" dirty="0">
                <a:solidFill>
                  <a:srgbClr val="3D4965"/>
                </a:solidFill>
                <a:latin typeface="Dosis"/>
                <a:ea typeface="Dosis"/>
                <a:cs typeface="Dosis"/>
                <a:sym typeface="Dosis"/>
              </a:rPr>
              <a:t> year PhD student in </a:t>
            </a:r>
            <a:r>
              <a:rPr lang="en-US" sz="1200" dirty="0">
                <a:solidFill>
                  <a:srgbClr val="3D4965"/>
                </a:solidFill>
                <a:latin typeface="Dosis"/>
                <a:ea typeface="Dosis"/>
                <a:cs typeface="Dosis"/>
                <a:sym typeface="Dosis"/>
              </a:rPr>
              <a:t>Electrical &amp; Computer Engineering, working with the Pearson and Mooney Labs</a:t>
            </a:r>
            <a:endParaRPr sz="1200" b="0" i="0" u="none" strike="noStrike" cap="none" dirty="0">
              <a:solidFill>
                <a:srgbClr val="3D4965"/>
              </a:solidFill>
              <a:latin typeface="Dosis"/>
              <a:ea typeface="Dosis"/>
              <a:cs typeface="Dosis"/>
              <a:sym typeface="Dosis"/>
            </a:endParaRPr>
          </a:p>
          <a:p>
            <a:pPr marL="0" marR="0" lvl="0" indent="0" algn="l" rtl="0">
              <a:lnSpc>
                <a:spcPct val="100000"/>
              </a:lnSpc>
              <a:spcBef>
                <a:spcPts val="600"/>
              </a:spcBef>
              <a:spcAft>
                <a:spcPts val="0"/>
              </a:spcAft>
              <a:buClr>
                <a:schemeClr val="dk1"/>
              </a:buClr>
              <a:buSzPts val="1100"/>
              <a:buFont typeface="Arial"/>
              <a:buNone/>
            </a:pPr>
            <a:endParaRPr sz="1200" b="0" i="0" u="none" strike="noStrike" cap="none" dirty="0">
              <a:solidFill>
                <a:srgbClr val="3D4965"/>
              </a:solidFill>
              <a:latin typeface="Dosis"/>
              <a:ea typeface="Dosis"/>
              <a:cs typeface="Dosis"/>
              <a:sym typeface="Dosis"/>
            </a:endParaRPr>
          </a:p>
          <a:p>
            <a:pPr marL="0" marR="0" lvl="0" indent="0" algn="l" rtl="0">
              <a:lnSpc>
                <a:spcPct val="100000"/>
              </a:lnSpc>
              <a:spcBef>
                <a:spcPts val="600"/>
              </a:spcBef>
              <a:spcAft>
                <a:spcPts val="0"/>
              </a:spcAft>
              <a:buClr>
                <a:srgbClr val="000000"/>
              </a:buClr>
              <a:buSzPts val="1200"/>
              <a:buFont typeface="Arial"/>
              <a:buNone/>
            </a:pPr>
            <a:endParaRPr sz="1200" b="0" i="0" u="none" strike="noStrike" cap="none" dirty="0">
              <a:solidFill>
                <a:srgbClr val="3D4965"/>
              </a:solidFill>
              <a:latin typeface="Dosis"/>
              <a:ea typeface="Dosis"/>
              <a:cs typeface="Dosis"/>
              <a:sym typeface="Dosis"/>
            </a:endParaRPr>
          </a:p>
        </p:txBody>
      </p:sp>
      <p:sp>
        <p:nvSpPr>
          <p:cNvPr id="451" name="Google Shape;451;p2"/>
          <p:cNvSpPr txBox="1"/>
          <p:nvPr/>
        </p:nvSpPr>
        <p:spPr>
          <a:xfrm>
            <a:off x="4150426" y="3134837"/>
            <a:ext cx="3204000" cy="1613778"/>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600"/>
              </a:spcBef>
              <a:spcAft>
                <a:spcPts val="0"/>
              </a:spcAft>
              <a:buClr>
                <a:srgbClr val="000000"/>
              </a:buClr>
              <a:buSzPts val="1200"/>
              <a:buFont typeface="Arial"/>
              <a:buNone/>
            </a:pPr>
            <a:r>
              <a:rPr lang="en-US" sz="1200" b="1" i="0" u="none" strike="noStrike" cap="none" dirty="0">
                <a:solidFill>
                  <a:srgbClr val="3C78D8"/>
                </a:solidFill>
                <a:latin typeface="Dosis"/>
                <a:ea typeface="Dosis"/>
                <a:cs typeface="Dosis"/>
                <a:sym typeface="Dosis"/>
              </a:rPr>
              <a:t>Raphael Geddert </a:t>
            </a:r>
            <a:r>
              <a:rPr lang="en-US" sz="1200" b="0" i="0" u="none" strike="noStrike" cap="none" dirty="0">
                <a:solidFill>
                  <a:srgbClr val="3D4965"/>
                </a:solidFill>
                <a:latin typeface="Dosis"/>
                <a:ea typeface="Dosis"/>
                <a:cs typeface="Dosis"/>
                <a:sym typeface="Dosis"/>
              </a:rPr>
              <a:t>(he/him)</a:t>
            </a:r>
            <a:endParaRPr dirty="0"/>
          </a:p>
          <a:p>
            <a:pPr marL="0" marR="0" lvl="0" indent="0" algn="l" rtl="0">
              <a:lnSpc>
                <a:spcPct val="100000"/>
              </a:lnSpc>
              <a:spcBef>
                <a:spcPts val="600"/>
              </a:spcBef>
              <a:spcAft>
                <a:spcPts val="0"/>
              </a:spcAft>
              <a:buClr>
                <a:srgbClr val="000000"/>
              </a:buClr>
              <a:buSzPts val="1200"/>
              <a:buFont typeface="Arial"/>
              <a:buNone/>
            </a:pPr>
            <a:r>
              <a:rPr lang="en-US" sz="1200" b="0" i="0" u="none" strike="noStrike" cap="none" dirty="0">
                <a:solidFill>
                  <a:srgbClr val="3D4965"/>
                </a:solidFill>
                <a:latin typeface="Dosis"/>
                <a:ea typeface="Dosis"/>
                <a:cs typeface="Dosis"/>
                <a:sym typeface="Dosis"/>
              </a:rPr>
              <a:t>5</a:t>
            </a:r>
            <a:r>
              <a:rPr lang="en-US" sz="1200" b="0" i="0" u="none" strike="noStrike" cap="none" baseline="30000" dirty="0">
                <a:solidFill>
                  <a:srgbClr val="3D4965"/>
                </a:solidFill>
                <a:latin typeface="Dosis"/>
                <a:ea typeface="Dosis"/>
                <a:cs typeface="Dosis"/>
                <a:sym typeface="Dosis"/>
              </a:rPr>
              <a:t>rd</a:t>
            </a:r>
            <a:r>
              <a:rPr lang="en-US" sz="1200" b="0" i="0" u="none" strike="noStrike" cap="none" dirty="0">
                <a:solidFill>
                  <a:srgbClr val="3D4965"/>
                </a:solidFill>
                <a:latin typeface="Dosis"/>
                <a:ea typeface="Dosis"/>
                <a:cs typeface="Dosis"/>
                <a:sym typeface="Dosis"/>
              </a:rPr>
              <a:t> year PhD student in Psychology &amp; Neuroscience, working with the Egner and Pearson Labs</a:t>
            </a:r>
            <a:endParaRPr sz="1200" b="0" i="0" u="none" strike="noStrike" cap="none" dirty="0">
              <a:solidFill>
                <a:srgbClr val="3D4965"/>
              </a:solidFill>
              <a:latin typeface="Dosis"/>
              <a:ea typeface="Dosis"/>
              <a:cs typeface="Dosis"/>
              <a:sym typeface="Dosis"/>
            </a:endParaRPr>
          </a:p>
        </p:txBody>
      </p:sp>
      <p:sp>
        <p:nvSpPr>
          <p:cNvPr id="452" name="Google Shape;452;p2"/>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fld id="{00000000-1234-1234-1234-123412341234}" type="slidenum">
              <a:rPr lang="en-US"/>
              <a:t>2</a:t>
            </a:fld>
            <a:endParaRPr/>
          </a:p>
        </p:txBody>
      </p:sp>
      <p:pic>
        <p:nvPicPr>
          <p:cNvPr id="454" name="Google Shape;454;p2"/>
          <p:cNvPicPr preferRelativeResize="0"/>
          <p:nvPr/>
        </p:nvPicPr>
        <p:blipFill rotWithShape="1">
          <a:blip r:embed="rId3"/>
          <a:srcRect l="-240" r="240" b="24368"/>
          <a:stretch/>
        </p:blipFill>
        <p:spPr>
          <a:xfrm>
            <a:off x="4973662" y="1558978"/>
            <a:ext cx="1474258" cy="1475763"/>
          </a:xfrm>
          <a:prstGeom prst="rect">
            <a:avLst/>
          </a:prstGeom>
          <a:noFill/>
          <a:ln w="19050" cap="flat" cmpd="sng">
            <a:solidFill>
              <a:schemeClr val="accent1"/>
            </a:solidFill>
            <a:prstDash val="solid"/>
            <a:miter lim="8000"/>
            <a:headEnd type="none" w="sm" len="sm"/>
            <a:tailEnd type="none" w="sm" len="sm"/>
          </a:ln>
          <a:effectLst>
            <a:outerShdw dist="114300" dir="2700000" algn="bl" rotWithShape="0">
              <a:schemeClr val="dk2">
                <a:alpha val="20000"/>
              </a:schemeClr>
            </a:outerShdw>
          </a:effectLst>
        </p:spPr>
      </p:pic>
      <p:pic>
        <p:nvPicPr>
          <p:cNvPr id="457" name="Google Shape;457;p2"/>
          <p:cNvPicPr preferRelativeResize="0"/>
          <p:nvPr/>
        </p:nvPicPr>
        <p:blipFill rotWithShape="1">
          <a:blip r:embed="rId4">
            <a:alphaModFix/>
          </a:blip>
          <a:srcRect l="6893" r="45822" b="29152"/>
          <a:stretch/>
        </p:blipFill>
        <p:spPr>
          <a:xfrm>
            <a:off x="1536117" y="1558979"/>
            <a:ext cx="1413838" cy="1475763"/>
          </a:xfrm>
          <a:prstGeom prst="rect">
            <a:avLst/>
          </a:prstGeom>
          <a:noFill/>
          <a:ln w="19050" cap="flat" cmpd="sng">
            <a:solidFill>
              <a:schemeClr val="accent1"/>
            </a:solidFill>
            <a:prstDash val="solid"/>
            <a:miter lim="8000"/>
            <a:headEnd type="none" w="sm" len="sm"/>
            <a:tailEnd type="none" w="sm" len="sm"/>
          </a:ln>
          <a:effectLst>
            <a:outerShdw dist="114300" dir="2700000" algn="bl" rotWithShape="0">
              <a:schemeClr val="dk2">
                <a:alpha val="20000"/>
              </a:schemeClr>
            </a:outerShdw>
          </a:effectLst>
        </p:spPr>
      </p:pic>
      <p:pic>
        <p:nvPicPr>
          <p:cNvPr id="3" name="Picture 2" descr="A person and a dog&#10;&#10;Description automatically generated with medium confidence">
            <a:extLst>
              <a:ext uri="{FF2B5EF4-FFF2-40B4-BE49-F238E27FC236}">
                <a16:creationId xmlns:a16="http://schemas.microsoft.com/office/drawing/2014/main" id="{C41618CF-389D-44D7-BDFF-32B8C43BA541}"/>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20000"/>
                    </a14:imgEffect>
                  </a14:imgLayer>
                </a14:imgProps>
              </a:ext>
            </a:extLst>
          </a:blip>
          <a:srcRect t="31222" b="9078"/>
          <a:stretch/>
        </p:blipFill>
        <p:spPr>
          <a:xfrm>
            <a:off x="1536116" y="1558977"/>
            <a:ext cx="1413838" cy="147576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19"/>
          <p:cNvSpPr txBox="1">
            <a:spLocks noGrp="1"/>
          </p:cNvSpPr>
          <p:nvPr>
            <p:ph type="ctrTitle"/>
          </p:nvPr>
        </p:nvSpPr>
        <p:spPr>
          <a:xfrm>
            <a:off x="2894275" y="1661762"/>
            <a:ext cx="5618260" cy="1159800"/>
          </a:xfrm>
          <a:prstGeom prst="rect">
            <a:avLst/>
          </a:prstGeom>
          <a:noFill/>
          <a:ln>
            <a:noFill/>
          </a:ln>
        </p:spPr>
        <p:txBody>
          <a:bodyPr spcFirstLastPara="1" wrap="square" lIns="91425" tIns="91425" rIns="91425" bIns="91425" anchor="b" anchorCtr="0">
            <a:noAutofit/>
          </a:bodyPr>
          <a:lstStyle/>
          <a:p>
            <a:r>
              <a:rPr lang="en-US" dirty="0"/>
              <a:t>Class Overview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20"/>
          <p:cNvSpPr txBox="1">
            <a:spLocks noGrp="1"/>
          </p:cNvSpPr>
          <p:nvPr>
            <p:ph type="title"/>
          </p:nvPr>
        </p:nvSpPr>
        <p:spPr>
          <a:xfrm>
            <a:off x="747925" y="225025"/>
            <a:ext cx="61404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US"/>
              <a:t>Class Organization</a:t>
            </a:r>
            <a:endParaRPr/>
          </a:p>
        </p:txBody>
      </p:sp>
      <p:sp>
        <p:nvSpPr>
          <p:cNvPr id="709" name="Google Shape;709;p20"/>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fld id="{00000000-1234-1234-1234-123412341234}" type="slidenum">
              <a:rPr lang="en-US"/>
              <a:t>4</a:t>
            </a:fld>
            <a:endParaRPr/>
          </a:p>
        </p:txBody>
      </p:sp>
      <p:sp>
        <p:nvSpPr>
          <p:cNvPr id="710" name="Google Shape;710;p20"/>
          <p:cNvSpPr/>
          <p:nvPr/>
        </p:nvSpPr>
        <p:spPr>
          <a:xfrm>
            <a:off x="4025015" y="2755950"/>
            <a:ext cx="2143461"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Dosis"/>
                <a:ea typeface="Dosis"/>
                <a:cs typeface="Dosis"/>
                <a:sym typeface="Dosis"/>
              </a:rPr>
              <a:t>Building Behavioral Experiment</a:t>
            </a:r>
            <a:endParaRPr sz="1200" b="0" i="0" u="none" strike="noStrike" cap="none">
              <a:solidFill>
                <a:schemeClr val="lt1"/>
              </a:solidFill>
              <a:latin typeface="Dosis"/>
              <a:ea typeface="Dosis"/>
              <a:cs typeface="Dosis"/>
              <a:sym typeface="Dosis"/>
            </a:endParaRPr>
          </a:p>
        </p:txBody>
      </p:sp>
      <p:sp>
        <p:nvSpPr>
          <p:cNvPr id="711" name="Google Shape;711;p20"/>
          <p:cNvSpPr/>
          <p:nvPr/>
        </p:nvSpPr>
        <p:spPr>
          <a:xfrm>
            <a:off x="2095858" y="2755950"/>
            <a:ext cx="2143461"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Dosis"/>
                <a:ea typeface="Dosis"/>
                <a:cs typeface="Dosis"/>
                <a:sym typeface="Dosis"/>
              </a:rPr>
              <a:t>Stepping Outside Base Python</a:t>
            </a:r>
            <a:endParaRPr sz="1200" b="0" i="0" u="none" strike="noStrike" cap="none">
              <a:solidFill>
                <a:schemeClr val="lt1"/>
              </a:solidFill>
              <a:latin typeface="Dosis"/>
              <a:ea typeface="Dosis"/>
              <a:cs typeface="Dosis"/>
              <a:sym typeface="Dosis"/>
            </a:endParaRPr>
          </a:p>
        </p:txBody>
      </p:sp>
      <p:sp>
        <p:nvSpPr>
          <p:cNvPr id="712" name="Google Shape;712;p20"/>
          <p:cNvSpPr/>
          <p:nvPr/>
        </p:nvSpPr>
        <p:spPr>
          <a:xfrm>
            <a:off x="372841" y="2755950"/>
            <a:ext cx="1918131"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Dosis"/>
                <a:ea typeface="Dosis"/>
                <a:cs typeface="Dosis"/>
                <a:sym typeface="Dosis"/>
              </a:rPr>
              <a:t>Learning Python Basics</a:t>
            </a:r>
            <a:endParaRPr sz="1200" b="0" i="0" u="none" strike="noStrike" cap="none">
              <a:solidFill>
                <a:schemeClr val="lt1"/>
              </a:solidFill>
              <a:latin typeface="Dosis"/>
              <a:ea typeface="Dosis"/>
              <a:cs typeface="Dosis"/>
              <a:sym typeface="Dosis"/>
            </a:endParaRPr>
          </a:p>
        </p:txBody>
      </p:sp>
      <p:sp>
        <p:nvSpPr>
          <p:cNvPr id="713" name="Google Shape;713;p20"/>
          <p:cNvSpPr/>
          <p:nvPr/>
        </p:nvSpPr>
        <p:spPr>
          <a:xfrm>
            <a:off x="-330674" y="2755950"/>
            <a:ext cx="864552"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chemeClr val="dk1"/>
              </a:solidFill>
              <a:latin typeface="Arial"/>
              <a:ea typeface="Arial"/>
              <a:cs typeface="Arial"/>
              <a:sym typeface="Arial"/>
            </a:endParaRPr>
          </a:p>
        </p:txBody>
      </p:sp>
      <p:cxnSp>
        <p:nvCxnSpPr>
          <p:cNvPr id="714" name="Google Shape;714;p20"/>
          <p:cNvCxnSpPr/>
          <p:nvPr/>
        </p:nvCxnSpPr>
        <p:spPr>
          <a:xfrm rot="10800000">
            <a:off x="923340"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715" name="Google Shape;715;p20"/>
          <p:cNvSpPr txBox="1"/>
          <p:nvPr/>
        </p:nvSpPr>
        <p:spPr>
          <a:xfrm>
            <a:off x="890537" y="1727200"/>
            <a:ext cx="721839"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chemeClr val="dk2"/>
                </a:solidFill>
                <a:latin typeface="Dosis"/>
                <a:ea typeface="Dosis"/>
                <a:cs typeface="Dosis"/>
                <a:sym typeface="Dosis"/>
              </a:rPr>
              <a:t>Lists and Loops</a:t>
            </a:r>
            <a:endParaRPr sz="1100" b="0" i="0" u="none" strike="noStrike" cap="none">
              <a:solidFill>
                <a:schemeClr val="dk2"/>
              </a:solidFill>
              <a:latin typeface="Dosis"/>
              <a:ea typeface="Dosis"/>
              <a:cs typeface="Dosis"/>
              <a:sym typeface="Dosis"/>
            </a:endParaRPr>
          </a:p>
        </p:txBody>
      </p:sp>
      <p:cxnSp>
        <p:nvCxnSpPr>
          <p:cNvPr id="716" name="Google Shape;716;p20"/>
          <p:cNvCxnSpPr/>
          <p:nvPr/>
        </p:nvCxnSpPr>
        <p:spPr>
          <a:xfrm rot="10800000">
            <a:off x="2339560" y="2275613"/>
            <a:ext cx="0" cy="498600"/>
          </a:xfrm>
          <a:prstGeom prst="straightConnector1">
            <a:avLst/>
          </a:prstGeom>
          <a:noFill/>
          <a:ln w="9525" cap="flat" cmpd="sng">
            <a:solidFill>
              <a:schemeClr val="accent5"/>
            </a:solidFill>
            <a:prstDash val="solid"/>
            <a:round/>
            <a:headEnd type="oval" w="med" len="med"/>
            <a:tailEnd type="oval" w="med" len="med"/>
          </a:ln>
        </p:spPr>
      </p:cxnSp>
      <p:sp>
        <p:nvSpPr>
          <p:cNvPr id="717" name="Google Shape;717;p20"/>
          <p:cNvSpPr txBox="1"/>
          <p:nvPr/>
        </p:nvSpPr>
        <p:spPr>
          <a:xfrm>
            <a:off x="2308058" y="1720882"/>
            <a:ext cx="919773"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chemeClr val="dk2"/>
                </a:solidFill>
                <a:latin typeface="Dosis"/>
                <a:ea typeface="Dosis"/>
                <a:cs typeface="Dosis"/>
                <a:sym typeface="Dosis"/>
              </a:rPr>
              <a:t>Libraries and Packages</a:t>
            </a:r>
            <a:endParaRPr sz="1100" b="0" i="0" u="none" strike="noStrike" cap="none">
              <a:solidFill>
                <a:schemeClr val="dk2"/>
              </a:solidFill>
              <a:latin typeface="Dosis"/>
              <a:ea typeface="Dosis"/>
              <a:cs typeface="Dosis"/>
              <a:sym typeface="Dosis"/>
            </a:endParaRPr>
          </a:p>
        </p:txBody>
      </p:sp>
      <p:cxnSp>
        <p:nvCxnSpPr>
          <p:cNvPr id="718" name="Google Shape;718;p20"/>
          <p:cNvCxnSpPr/>
          <p:nvPr/>
        </p:nvCxnSpPr>
        <p:spPr>
          <a:xfrm rot="10800000">
            <a:off x="3789110" y="2275613"/>
            <a:ext cx="0" cy="498600"/>
          </a:xfrm>
          <a:prstGeom prst="straightConnector1">
            <a:avLst/>
          </a:prstGeom>
          <a:noFill/>
          <a:ln w="9525" cap="flat" cmpd="sng">
            <a:solidFill>
              <a:schemeClr val="accent5"/>
            </a:solidFill>
            <a:prstDash val="solid"/>
            <a:round/>
            <a:headEnd type="oval" w="med" len="med"/>
            <a:tailEnd type="oval" w="med" len="med"/>
          </a:ln>
        </p:spPr>
      </p:cxnSp>
      <p:sp>
        <p:nvSpPr>
          <p:cNvPr id="719" name="Google Shape;719;p20"/>
          <p:cNvSpPr txBox="1"/>
          <p:nvPr/>
        </p:nvSpPr>
        <p:spPr>
          <a:xfrm>
            <a:off x="3758908" y="1720882"/>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chemeClr val="dk2"/>
                </a:solidFill>
                <a:latin typeface="Dosis"/>
                <a:ea typeface="Dosis"/>
                <a:cs typeface="Dosis"/>
                <a:sym typeface="Dosis"/>
              </a:rPr>
              <a:t>Reading documentation</a:t>
            </a:r>
            <a:endParaRPr sz="1100" b="0" i="0" u="none" strike="noStrike" cap="none">
              <a:solidFill>
                <a:schemeClr val="dk2"/>
              </a:solidFill>
              <a:latin typeface="Dosis"/>
              <a:ea typeface="Dosis"/>
              <a:cs typeface="Dosis"/>
              <a:sym typeface="Dosis"/>
            </a:endParaRPr>
          </a:p>
        </p:txBody>
      </p:sp>
      <p:cxnSp>
        <p:nvCxnSpPr>
          <p:cNvPr id="720" name="Google Shape;720;p20"/>
          <p:cNvCxnSpPr/>
          <p:nvPr/>
        </p:nvCxnSpPr>
        <p:spPr>
          <a:xfrm rot="10800000">
            <a:off x="5081603" y="2284418"/>
            <a:ext cx="0" cy="498600"/>
          </a:xfrm>
          <a:prstGeom prst="straightConnector1">
            <a:avLst/>
          </a:prstGeom>
          <a:noFill/>
          <a:ln w="9525" cap="flat" cmpd="sng">
            <a:solidFill>
              <a:schemeClr val="accent5"/>
            </a:solidFill>
            <a:prstDash val="solid"/>
            <a:round/>
            <a:headEnd type="oval" w="med" len="med"/>
            <a:tailEnd type="oval" w="med" len="med"/>
          </a:ln>
        </p:spPr>
      </p:cxnSp>
      <p:sp>
        <p:nvSpPr>
          <p:cNvPr id="721" name="Google Shape;721;p20"/>
          <p:cNvSpPr txBox="1"/>
          <p:nvPr/>
        </p:nvSpPr>
        <p:spPr>
          <a:xfrm>
            <a:off x="5052702" y="1729687"/>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chemeClr val="dk2"/>
                </a:solidFill>
                <a:latin typeface="Dosis"/>
                <a:ea typeface="Dosis"/>
                <a:cs typeface="Dosis"/>
                <a:sym typeface="Dosis"/>
              </a:rPr>
              <a:t>Building, Building, Building</a:t>
            </a:r>
            <a:endParaRPr sz="1100" b="0" i="0" u="none" strike="noStrike" cap="none">
              <a:solidFill>
                <a:schemeClr val="dk2"/>
              </a:solidFill>
              <a:latin typeface="Dosis"/>
              <a:ea typeface="Dosis"/>
              <a:cs typeface="Dosis"/>
              <a:sym typeface="Dosis"/>
            </a:endParaRPr>
          </a:p>
        </p:txBody>
      </p:sp>
      <p:cxnSp>
        <p:nvCxnSpPr>
          <p:cNvPr id="722" name="Google Shape;722;p20"/>
          <p:cNvCxnSpPr/>
          <p:nvPr/>
        </p:nvCxnSpPr>
        <p:spPr>
          <a:xfrm rot="10800000">
            <a:off x="586504"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723" name="Google Shape;723;p20"/>
          <p:cNvSpPr txBox="1"/>
          <p:nvPr/>
        </p:nvSpPr>
        <p:spPr>
          <a:xfrm>
            <a:off x="533878"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chemeClr val="dk2"/>
                </a:solidFill>
                <a:latin typeface="Dosis"/>
                <a:ea typeface="Dosis"/>
                <a:cs typeface="Dosis"/>
                <a:sym typeface="Dosis"/>
              </a:rPr>
              <a:t>Data types, Booleans, Conditionality</a:t>
            </a:r>
            <a:endParaRPr sz="1100" b="0" i="0" u="none" strike="noStrike" cap="none">
              <a:solidFill>
                <a:schemeClr val="dk2"/>
              </a:solidFill>
              <a:latin typeface="Dosis"/>
              <a:ea typeface="Dosis"/>
              <a:cs typeface="Dosis"/>
              <a:sym typeface="Dosis"/>
            </a:endParaRPr>
          </a:p>
        </p:txBody>
      </p:sp>
      <p:cxnSp>
        <p:nvCxnSpPr>
          <p:cNvPr id="724" name="Google Shape;724;p20"/>
          <p:cNvCxnSpPr/>
          <p:nvPr/>
        </p:nvCxnSpPr>
        <p:spPr>
          <a:xfrm rot="10800000">
            <a:off x="1612376"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725" name="Google Shape;725;p20"/>
          <p:cNvSpPr txBox="1"/>
          <p:nvPr/>
        </p:nvSpPr>
        <p:spPr>
          <a:xfrm>
            <a:off x="1567656"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chemeClr val="dk2"/>
                </a:solidFill>
                <a:latin typeface="Dosis"/>
                <a:ea typeface="Dosis"/>
                <a:cs typeface="Dosis"/>
                <a:sym typeface="Dosis"/>
              </a:rPr>
              <a:t>Functions and Methods</a:t>
            </a:r>
            <a:endParaRPr sz="1100" b="0" i="0" u="none" strike="noStrike" cap="none">
              <a:solidFill>
                <a:schemeClr val="dk2"/>
              </a:solidFill>
              <a:latin typeface="Dosis"/>
              <a:ea typeface="Dosis"/>
              <a:cs typeface="Dosis"/>
              <a:sym typeface="Dosis"/>
            </a:endParaRPr>
          </a:p>
        </p:txBody>
      </p:sp>
      <p:cxnSp>
        <p:nvCxnSpPr>
          <p:cNvPr id="726" name="Google Shape;726;p20"/>
          <p:cNvCxnSpPr/>
          <p:nvPr/>
        </p:nvCxnSpPr>
        <p:spPr>
          <a:xfrm rot="10800000">
            <a:off x="3139205" y="3119860"/>
            <a:ext cx="0" cy="498600"/>
          </a:xfrm>
          <a:prstGeom prst="straightConnector1">
            <a:avLst/>
          </a:prstGeom>
          <a:noFill/>
          <a:ln w="9525" cap="flat" cmpd="sng">
            <a:solidFill>
              <a:schemeClr val="accent5"/>
            </a:solidFill>
            <a:prstDash val="solid"/>
            <a:round/>
            <a:headEnd type="oval" w="med" len="med"/>
            <a:tailEnd type="oval" w="med" len="med"/>
          </a:ln>
        </p:spPr>
      </p:cxnSp>
      <p:sp>
        <p:nvSpPr>
          <p:cNvPr id="727" name="Google Shape;727;p20"/>
          <p:cNvSpPr txBox="1"/>
          <p:nvPr/>
        </p:nvSpPr>
        <p:spPr>
          <a:xfrm>
            <a:off x="3102391" y="3643041"/>
            <a:ext cx="922622"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chemeClr val="dk2"/>
                </a:solidFill>
                <a:latin typeface="Dosis"/>
                <a:ea typeface="Dosis"/>
                <a:cs typeface="Dosis"/>
                <a:sym typeface="Dosis"/>
              </a:rPr>
              <a:t>PsychoPy, NumPy, and Pandas</a:t>
            </a:r>
            <a:endParaRPr sz="1100" b="0" i="0" u="none" strike="noStrike" cap="none">
              <a:solidFill>
                <a:schemeClr val="dk2"/>
              </a:solidFill>
              <a:latin typeface="Dosis"/>
              <a:ea typeface="Dosis"/>
              <a:cs typeface="Dosis"/>
              <a:sym typeface="Dosis"/>
            </a:endParaRPr>
          </a:p>
        </p:txBody>
      </p:sp>
      <p:cxnSp>
        <p:nvCxnSpPr>
          <p:cNvPr id="728" name="Google Shape;728;p20"/>
          <p:cNvCxnSpPr/>
          <p:nvPr/>
        </p:nvCxnSpPr>
        <p:spPr>
          <a:xfrm rot="10800000">
            <a:off x="4425997" y="3129596"/>
            <a:ext cx="0" cy="498600"/>
          </a:xfrm>
          <a:prstGeom prst="straightConnector1">
            <a:avLst/>
          </a:prstGeom>
          <a:noFill/>
          <a:ln w="9525" cap="flat" cmpd="sng">
            <a:solidFill>
              <a:schemeClr val="accent5"/>
            </a:solidFill>
            <a:prstDash val="solid"/>
            <a:round/>
            <a:headEnd type="oval" w="med" len="med"/>
            <a:tailEnd type="oval" w="med" len="med"/>
          </a:ln>
        </p:spPr>
      </p:cxnSp>
      <p:sp>
        <p:nvSpPr>
          <p:cNvPr id="729" name="Google Shape;729;p20"/>
          <p:cNvSpPr txBox="1"/>
          <p:nvPr/>
        </p:nvSpPr>
        <p:spPr>
          <a:xfrm>
            <a:off x="4397090" y="3652777"/>
            <a:ext cx="922621"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chemeClr val="dk2"/>
                </a:solidFill>
                <a:latin typeface="Dosis"/>
                <a:ea typeface="Dosis"/>
                <a:cs typeface="Dosis"/>
                <a:sym typeface="Dosis"/>
              </a:rPr>
              <a:t>Randomization and Counterbalancing</a:t>
            </a:r>
            <a:endParaRPr sz="1100" b="0" i="0" u="none" strike="noStrike" cap="none">
              <a:solidFill>
                <a:schemeClr val="dk2"/>
              </a:solidFill>
              <a:latin typeface="Dosis"/>
              <a:ea typeface="Dosis"/>
              <a:cs typeface="Dosis"/>
              <a:sym typeface="Dosis"/>
            </a:endParaRPr>
          </a:p>
        </p:txBody>
      </p:sp>
      <p:cxnSp>
        <p:nvCxnSpPr>
          <p:cNvPr id="730" name="Google Shape;730;p20"/>
          <p:cNvCxnSpPr/>
          <p:nvPr/>
        </p:nvCxnSpPr>
        <p:spPr>
          <a:xfrm rot="10800000">
            <a:off x="5837466"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731" name="Google Shape;731;p20"/>
          <p:cNvSpPr txBox="1"/>
          <p:nvPr/>
        </p:nvSpPr>
        <p:spPr>
          <a:xfrm>
            <a:off x="5804854" y="3648150"/>
            <a:ext cx="8931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chemeClr val="dk2"/>
                </a:solidFill>
                <a:latin typeface="Dosis"/>
                <a:ea typeface="Dosis"/>
                <a:cs typeface="Dosis"/>
                <a:sym typeface="Dosis"/>
              </a:rPr>
              <a:t>User Testing and Debugging</a:t>
            </a:r>
            <a:endParaRPr sz="1100" b="0" i="0" u="none" strike="noStrike" cap="none">
              <a:solidFill>
                <a:schemeClr val="dk2"/>
              </a:solidFill>
              <a:latin typeface="Dosis"/>
              <a:ea typeface="Dosis"/>
              <a:cs typeface="Dosis"/>
              <a:sym typeface="Dosis"/>
            </a:endParaRPr>
          </a:p>
        </p:txBody>
      </p:sp>
      <p:sp>
        <p:nvSpPr>
          <p:cNvPr id="732" name="Google Shape;732;p20"/>
          <p:cNvSpPr/>
          <p:nvPr/>
        </p:nvSpPr>
        <p:spPr>
          <a:xfrm>
            <a:off x="6331965" y="2472335"/>
            <a:ext cx="893099" cy="772110"/>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FFC000"/>
          </a:solidFill>
          <a:ln w="9525" cap="flat" cmpd="sng">
            <a:solidFill>
              <a:srgbClr val="EBE58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D9EEB"/>
              </a:solidFill>
              <a:latin typeface="Arial"/>
              <a:ea typeface="Arial"/>
              <a:cs typeface="Arial"/>
              <a:sym typeface="Arial"/>
            </a:endParaRPr>
          </a:p>
        </p:txBody>
      </p:sp>
      <p:sp>
        <p:nvSpPr>
          <p:cNvPr id="733" name="Google Shape;733;p20"/>
          <p:cNvSpPr/>
          <p:nvPr/>
        </p:nvSpPr>
        <p:spPr>
          <a:xfrm>
            <a:off x="6211112" y="2449830"/>
            <a:ext cx="1134804" cy="1005840"/>
          </a:xfrm>
          <a:prstGeom prst="rect">
            <a:avLst/>
          </a:prstGeom>
        </p:spPr>
        <p:txBody>
          <a:bodyPr>
            <a:prstTxWarp prst="textPlain">
              <a:avLst/>
            </a:prstTxWarp>
          </a:bodyPr>
          <a:lstStyle/>
          <a:p>
            <a:pPr lvl="0" algn="ctr"/>
            <a:r>
              <a:rPr b="0" i="0" dirty="0">
                <a:ln>
                  <a:noFill/>
                </a:ln>
                <a:solidFill>
                  <a:schemeClr val="dk1"/>
                </a:solidFill>
                <a:latin typeface="Arial"/>
              </a:rPr>
              <a:t>Your First Experiment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2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2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2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1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1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27"/>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2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19"/>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71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710"/>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729"/>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728"/>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721"/>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720"/>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731"/>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73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732"/>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7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21"/>
          <p:cNvSpPr txBox="1">
            <a:spLocks noGrp="1"/>
          </p:cNvSpPr>
          <p:nvPr>
            <p:ph type="title"/>
          </p:nvPr>
        </p:nvSpPr>
        <p:spPr>
          <a:xfrm>
            <a:off x="747925" y="225025"/>
            <a:ext cx="61404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US"/>
              <a:t>Class Organization</a:t>
            </a:r>
            <a:endParaRPr/>
          </a:p>
        </p:txBody>
      </p:sp>
      <p:sp>
        <p:nvSpPr>
          <p:cNvPr id="739" name="Google Shape;739;p21"/>
          <p:cNvSpPr txBox="1">
            <a:spLocks noGrp="1"/>
          </p:cNvSpPr>
          <p:nvPr>
            <p:ph type="body" idx="1"/>
          </p:nvPr>
        </p:nvSpPr>
        <p:spPr>
          <a:xfrm>
            <a:off x="747925" y="2619563"/>
            <a:ext cx="6140400" cy="2294074"/>
          </a:xfrm>
          <a:prstGeom prst="rect">
            <a:avLst/>
          </a:prstGeom>
          <a:noFill/>
          <a:ln>
            <a:noFill/>
          </a:ln>
        </p:spPr>
        <p:txBody>
          <a:bodyPr spcFirstLastPara="1" wrap="square" lIns="91425" tIns="91425" rIns="91425" bIns="91425" anchor="t" anchorCtr="0">
            <a:noAutofit/>
          </a:bodyPr>
          <a:lstStyle/>
          <a:p>
            <a:pPr marL="457200" lvl="0" indent="-387350" algn="l" rtl="0">
              <a:lnSpc>
                <a:spcPct val="100000"/>
              </a:lnSpc>
              <a:spcBef>
                <a:spcPts val="600"/>
              </a:spcBef>
              <a:spcAft>
                <a:spcPts val="0"/>
              </a:spcAft>
              <a:buSzPts val="2500"/>
              <a:buChar char="✘"/>
            </a:pPr>
            <a:r>
              <a:rPr lang="en-US" sz="2000" dirty="0"/>
              <a:t>Group project -&gt; approximately 2-3 people/group</a:t>
            </a:r>
          </a:p>
          <a:p>
            <a:pPr marL="457200" lvl="0" indent="-387350" algn="l" rtl="0">
              <a:lnSpc>
                <a:spcPct val="100000"/>
              </a:lnSpc>
              <a:spcBef>
                <a:spcPts val="600"/>
              </a:spcBef>
              <a:spcAft>
                <a:spcPts val="0"/>
              </a:spcAft>
              <a:buSzPts val="2500"/>
              <a:buChar char="✘"/>
            </a:pPr>
            <a:r>
              <a:rPr lang="en-US" sz="2000" b="1" dirty="0"/>
              <a:t>Simple</a:t>
            </a:r>
            <a:r>
              <a:rPr lang="en-US" sz="2000" dirty="0"/>
              <a:t> experiment that lets us focus on learning programming (not so much the research question of the experiment).</a:t>
            </a:r>
          </a:p>
          <a:p>
            <a:r>
              <a:rPr lang="en-US" sz="2000" dirty="0"/>
              <a:t>Lectures, examples, and </a:t>
            </a:r>
            <a:r>
              <a:rPr lang="en-US" sz="2000" err="1"/>
              <a:t>homeworks</a:t>
            </a:r>
            <a:r>
              <a:rPr lang="en-US" sz="2000" dirty="0"/>
              <a:t> will all provide help towards this goal</a:t>
            </a:r>
          </a:p>
          <a:p>
            <a:pPr marL="457200" lvl="0" indent="-228600" algn="l" rtl="0">
              <a:lnSpc>
                <a:spcPct val="100000"/>
              </a:lnSpc>
              <a:spcBef>
                <a:spcPts val="600"/>
              </a:spcBef>
              <a:spcAft>
                <a:spcPts val="0"/>
              </a:spcAft>
              <a:buSzPts val="2500"/>
              <a:buNone/>
            </a:pPr>
            <a:endParaRPr dirty="0"/>
          </a:p>
        </p:txBody>
      </p:sp>
      <p:sp>
        <p:nvSpPr>
          <p:cNvPr id="740" name="Google Shape;740;p21"/>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fld id="{00000000-1234-1234-1234-123412341234}" type="slidenum">
              <a:rPr lang="en-US"/>
              <a:t>5</a:t>
            </a:fld>
            <a:endParaRPr/>
          </a:p>
        </p:txBody>
      </p:sp>
      <p:sp>
        <p:nvSpPr>
          <p:cNvPr id="741" name="Google Shape;741;p21"/>
          <p:cNvSpPr/>
          <p:nvPr/>
        </p:nvSpPr>
        <p:spPr>
          <a:xfrm>
            <a:off x="3678901" y="1613722"/>
            <a:ext cx="893099" cy="772110"/>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FFC000"/>
          </a:solidFill>
          <a:ln w="9525" cap="flat" cmpd="sng">
            <a:solidFill>
              <a:srgbClr val="EBE58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D9EEB"/>
              </a:solidFill>
              <a:latin typeface="Arial"/>
              <a:ea typeface="Arial"/>
              <a:cs typeface="Arial"/>
              <a:sym typeface="Arial"/>
            </a:endParaRPr>
          </a:p>
        </p:txBody>
      </p:sp>
      <p:sp>
        <p:nvSpPr>
          <p:cNvPr id="742" name="Google Shape;742;p21"/>
          <p:cNvSpPr/>
          <p:nvPr/>
        </p:nvSpPr>
        <p:spPr>
          <a:xfrm>
            <a:off x="3575412" y="1566605"/>
            <a:ext cx="1100076" cy="1005840"/>
          </a:xfrm>
          <a:prstGeom prst="rect">
            <a:avLst/>
          </a:prstGeom>
        </p:spPr>
        <p:txBody>
          <a:bodyPr>
            <a:prstTxWarp prst="textPlain">
              <a:avLst/>
            </a:prstTxWarp>
          </a:bodyPr>
          <a:lstStyle/>
          <a:p>
            <a:pPr lvl="0" algn="ctr"/>
            <a:r>
              <a:rPr b="0" i="0" dirty="0">
                <a:ln>
                  <a:noFill/>
                </a:ln>
                <a:solidFill>
                  <a:schemeClr val="dk1"/>
                </a:solidFill>
                <a:latin typeface="Arial"/>
              </a:rPr>
              <a:t>Your First Experiment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3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3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3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22"/>
          <p:cNvSpPr txBox="1">
            <a:spLocks noGrp="1"/>
          </p:cNvSpPr>
          <p:nvPr>
            <p:ph type="title"/>
          </p:nvPr>
        </p:nvSpPr>
        <p:spPr>
          <a:xfrm>
            <a:off x="747925" y="225025"/>
            <a:ext cx="61404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US"/>
              <a:t>Class Organization</a:t>
            </a:r>
            <a:endParaRPr/>
          </a:p>
        </p:txBody>
      </p:sp>
      <p:sp>
        <p:nvSpPr>
          <p:cNvPr id="748" name="Google Shape;748;p22"/>
          <p:cNvSpPr txBox="1">
            <a:spLocks noGrp="1"/>
          </p:cNvSpPr>
          <p:nvPr>
            <p:ph type="body" idx="1"/>
          </p:nvPr>
        </p:nvSpPr>
        <p:spPr>
          <a:xfrm>
            <a:off x="747925" y="1363153"/>
            <a:ext cx="3159000" cy="3610800"/>
          </a:xfrm>
          <a:prstGeom prst="rect">
            <a:avLst/>
          </a:prstGeom>
          <a:noFill/>
          <a:ln>
            <a:noFill/>
          </a:ln>
        </p:spPr>
        <p:txBody>
          <a:bodyPr spcFirstLastPara="1" wrap="square" lIns="91425" tIns="91425" rIns="91425" bIns="91425" anchor="t" anchorCtr="0">
            <a:noAutofit/>
          </a:bodyPr>
          <a:lstStyle/>
          <a:p>
            <a:pPr marL="457200" lvl="0" indent="-368300" algn="l" rtl="0">
              <a:lnSpc>
                <a:spcPct val="100000"/>
              </a:lnSpc>
              <a:spcBef>
                <a:spcPts val="600"/>
              </a:spcBef>
              <a:spcAft>
                <a:spcPts val="0"/>
              </a:spcAft>
              <a:buSzPts val="2200"/>
              <a:buChar char="✘"/>
            </a:pPr>
            <a:r>
              <a:rPr lang="en-US" b="1" dirty="0"/>
              <a:t>In Class</a:t>
            </a:r>
            <a:endParaRPr dirty="0"/>
          </a:p>
          <a:p>
            <a:pPr marL="914400" lvl="1" indent="-368300" algn="l" rtl="0">
              <a:lnSpc>
                <a:spcPct val="100000"/>
              </a:lnSpc>
              <a:spcBef>
                <a:spcPts val="0"/>
              </a:spcBef>
              <a:spcAft>
                <a:spcPts val="0"/>
              </a:spcAft>
              <a:buSzPts val="2200"/>
              <a:buChar char="✗"/>
            </a:pPr>
            <a:r>
              <a:rPr lang="en-US" dirty="0"/>
              <a:t>Hybrid lecture-workshop class format</a:t>
            </a:r>
            <a:endParaRPr dirty="0"/>
          </a:p>
          <a:p>
            <a:pPr marL="914400" lvl="1" indent="-368300" algn="l" rtl="0">
              <a:lnSpc>
                <a:spcPct val="100000"/>
              </a:lnSpc>
              <a:spcBef>
                <a:spcPts val="0"/>
              </a:spcBef>
              <a:spcAft>
                <a:spcPts val="0"/>
              </a:spcAft>
              <a:buSzPts val="2200"/>
              <a:buChar char="✗"/>
            </a:pPr>
            <a:r>
              <a:rPr lang="en-US" dirty="0"/>
              <a:t>Introduce python concepts and practice applying them</a:t>
            </a:r>
            <a:endParaRPr dirty="0"/>
          </a:p>
        </p:txBody>
      </p:sp>
      <p:sp>
        <p:nvSpPr>
          <p:cNvPr id="749" name="Google Shape;749;p22"/>
          <p:cNvSpPr txBox="1">
            <a:spLocks noGrp="1"/>
          </p:cNvSpPr>
          <p:nvPr>
            <p:ph type="body" idx="2"/>
          </p:nvPr>
        </p:nvSpPr>
        <p:spPr>
          <a:xfrm>
            <a:off x="4097098" y="1363153"/>
            <a:ext cx="3159000" cy="3610800"/>
          </a:xfrm>
          <a:prstGeom prst="rect">
            <a:avLst/>
          </a:prstGeom>
          <a:noFill/>
          <a:ln>
            <a:noFill/>
          </a:ln>
        </p:spPr>
        <p:txBody>
          <a:bodyPr spcFirstLastPara="1" wrap="square" lIns="91425" tIns="91425" rIns="91425" bIns="91425" anchor="t" anchorCtr="0">
            <a:noAutofit/>
          </a:bodyPr>
          <a:lstStyle/>
          <a:p>
            <a:pPr marL="457200" lvl="0" indent="-368300" algn="l" rtl="0">
              <a:lnSpc>
                <a:spcPct val="100000"/>
              </a:lnSpc>
              <a:spcBef>
                <a:spcPts val="600"/>
              </a:spcBef>
              <a:spcAft>
                <a:spcPts val="0"/>
              </a:spcAft>
              <a:buSzPts val="2200"/>
              <a:buChar char="✘"/>
            </a:pPr>
            <a:r>
              <a:rPr lang="en-US" b="1" dirty="0"/>
              <a:t>Homework</a:t>
            </a:r>
            <a:endParaRPr dirty="0"/>
          </a:p>
          <a:p>
            <a:pPr lvl="1"/>
            <a:r>
              <a:rPr lang="en-US"/>
              <a:t>Reinforce topics from class</a:t>
            </a:r>
            <a:endParaRPr lang="en-US" dirty="0"/>
          </a:p>
          <a:p>
            <a:pPr lvl="1"/>
            <a:r>
              <a:rPr lang="en-US"/>
              <a:t>Work on group projects</a:t>
            </a:r>
            <a:endParaRPr lang="en-US" dirty="0"/>
          </a:p>
          <a:p>
            <a:pPr lvl="1"/>
            <a:r>
              <a:rPr lang="en-US" dirty="0"/>
              <a:t>Occasionally downloading something for next week.</a:t>
            </a:r>
          </a:p>
        </p:txBody>
      </p:sp>
      <p:sp>
        <p:nvSpPr>
          <p:cNvPr id="750" name="Google Shape;750;p22"/>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fld id="{00000000-1234-1234-1234-123412341234}" type="slidenum">
              <a:rPr lang="en-US"/>
              <a:t>6</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4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4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49">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49">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49">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4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8" grpId="0" build="p"/>
      <p:bldP spid="749"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14"/>
          <p:cNvSpPr txBox="1">
            <a:spLocks noGrp="1"/>
          </p:cNvSpPr>
          <p:nvPr>
            <p:ph type="ctrTitle" idx="4294967295"/>
          </p:nvPr>
        </p:nvSpPr>
        <p:spPr>
          <a:xfrm>
            <a:off x="1542606" y="2348474"/>
            <a:ext cx="6225871" cy="1159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accent1"/>
              </a:buClr>
              <a:buSzPts val="1800"/>
              <a:buFont typeface="Sniglet"/>
              <a:buNone/>
            </a:pPr>
            <a:r>
              <a:rPr lang="en-US" sz="3200" b="0" i="0" u="none" strike="noStrike" cap="none">
                <a:solidFill>
                  <a:schemeClr val="accent1"/>
                </a:solidFill>
                <a:latin typeface="Sniglet"/>
                <a:ea typeface="Sniglet"/>
                <a:cs typeface="Sniglet"/>
                <a:sym typeface="Sniglet"/>
              </a:rPr>
              <a:t>What does a psychology experiment involve?</a:t>
            </a:r>
            <a:endParaRPr sz="3200" b="0" i="0" u="none" strike="noStrike" cap="none">
              <a:solidFill>
                <a:schemeClr val="accent1"/>
              </a:solidFill>
              <a:latin typeface="Sniglet"/>
              <a:ea typeface="Sniglet"/>
              <a:cs typeface="Sniglet"/>
              <a:sym typeface="Sniglet"/>
            </a:endParaRPr>
          </a:p>
        </p:txBody>
      </p:sp>
      <p:sp>
        <p:nvSpPr>
          <p:cNvPr id="615" name="Google Shape;615;p14"/>
          <p:cNvSpPr txBox="1">
            <a:spLocks noGrp="1"/>
          </p:cNvSpPr>
          <p:nvPr>
            <p:ph type="subTitle" idx="4294967295"/>
          </p:nvPr>
        </p:nvSpPr>
        <p:spPr>
          <a:xfrm>
            <a:off x="2339950" y="3411550"/>
            <a:ext cx="4464000" cy="784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600"/>
              </a:spcBef>
              <a:spcAft>
                <a:spcPts val="0"/>
              </a:spcAft>
              <a:buClr>
                <a:schemeClr val="dk1"/>
              </a:buClr>
              <a:buSzPts val="2600"/>
              <a:buFont typeface="Dosis"/>
              <a:buNone/>
            </a:pPr>
            <a:r>
              <a:rPr lang="en-US" sz="2000" b="0" i="0" u="none" strike="noStrike" cap="none">
                <a:solidFill>
                  <a:schemeClr val="dk1"/>
                </a:solidFill>
                <a:latin typeface="Dosis"/>
                <a:ea typeface="Dosis"/>
                <a:cs typeface="Dosis"/>
                <a:sym typeface="Dosis"/>
              </a:rPr>
              <a:t>How are experiments different from observational studies or surveys?</a:t>
            </a:r>
            <a:endParaRPr sz="2000" b="0" i="0" u="none" strike="noStrike" cap="none">
              <a:solidFill>
                <a:schemeClr val="dk1"/>
              </a:solidFill>
              <a:latin typeface="Dosis"/>
              <a:ea typeface="Dosis"/>
              <a:cs typeface="Dosis"/>
              <a:sym typeface="Dosis"/>
            </a:endParaRPr>
          </a:p>
        </p:txBody>
      </p:sp>
      <p:sp>
        <p:nvSpPr>
          <p:cNvPr id="616" name="Google Shape;616;p14"/>
          <p:cNvSpPr/>
          <p:nvPr/>
        </p:nvSpPr>
        <p:spPr>
          <a:xfrm>
            <a:off x="4572753" y="647124"/>
            <a:ext cx="1323528" cy="1341149"/>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D9EEB"/>
              </a:solidFill>
              <a:latin typeface="Arial"/>
              <a:ea typeface="Arial"/>
              <a:cs typeface="Arial"/>
              <a:sym typeface="Arial"/>
            </a:endParaRPr>
          </a:p>
        </p:txBody>
      </p:sp>
      <p:sp>
        <p:nvSpPr>
          <p:cNvPr id="617" name="Google Shape;617;p14"/>
          <p:cNvSpPr/>
          <p:nvPr/>
        </p:nvSpPr>
        <p:spPr>
          <a:xfrm rot="1473079">
            <a:off x="3369357" y="1316756"/>
            <a:ext cx="773816" cy="753764"/>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D9EEB"/>
              </a:solidFill>
              <a:latin typeface="Arial"/>
              <a:ea typeface="Arial"/>
              <a:cs typeface="Arial"/>
              <a:sym typeface="Arial"/>
            </a:endParaRPr>
          </a:p>
        </p:txBody>
      </p:sp>
      <p:sp>
        <p:nvSpPr>
          <p:cNvPr id="618" name="Google Shape;618;p14"/>
          <p:cNvSpPr/>
          <p:nvPr/>
        </p:nvSpPr>
        <p:spPr>
          <a:xfrm>
            <a:off x="4316768" y="518958"/>
            <a:ext cx="338774" cy="32920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D9EEB"/>
              </a:solidFill>
              <a:latin typeface="Arial"/>
              <a:ea typeface="Arial"/>
              <a:cs typeface="Arial"/>
              <a:sym typeface="Arial"/>
            </a:endParaRPr>
          </a:p>
        </p:txBody>
      </p:sp>
      <p:sp>
        <p:nvSpPr>
          <p:cNvPr id="619" name="Google Shape;619;p14"/>
          <p:cNvSpPr/>
          <p:nvPr/>
        </p:nvSpPr>
        <p:spPr>
          <a:xfrm rot="2487273">
            <a:off x="4098884" y="2012731"/>
            <a:ext cx="241052" cy="234241"/>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D9EEB"/>
              </a:solidFill>
              <a:latin typeface="Arial"/>
              <a:ea typeface="Arial"/>
              <a:cs typeface="Arial"/>
              <a:sym typeface="Arial"/>
            </a:endParaRPr>
          </a:p>
        </p:txBody>
      </p:sp>
      <p:sp>
        <p:nvSpPr>
          <p:cNvPr id="620" name="Google Shape;620;p14"/>
          <p:cNvSpPr txBox="1">
            <a:spLocks noGrp="1"/>
          </p:cNvSpPr>
          <p:nvPr>
            <p:ph type="sldNum" idx="12"/>
          </p:nvPr>
        </p:nvSpPr>
        <p:spPr>
          <a:xfrm>
            <a:off x="4297650" y="4853299"/>
            <a:ext cx="548700" cy="290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15"/>
          <p:cNvSpPr txBox="1">
            <a:spLocks noGrp="1"/>
          </p:cNvSpPr>
          <p:nvPr>
            <p:ph type="title"/>
          </p:nvPr>
        </p:nvSpPr>
        <p:spPr>
          <a:xfrm>
            <a:off x="747925" y="225025"/>
            <a:ext cx="61404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US"/>
              <a:t>What does a psychology experiment involve?</a:t>
            </a:r>
            <a:endParaRPr/>
          </a:p>
        </p:txBody>
      </p:sp>
      <p:sp>
        <p:nvSpPr>
          <p:cNvPr id="626" name="Google Shape;626;p15"/>
          <p:cNvSpPr txBox="1">
            <a:spLocks noGrp="1"/>
          </p:cNvSpPr>
          <p:nvPr>
            <p:ph type="body" idx="1"/>
          </p:nvPr>
        </p:nvSpPr>
        <p:spPr>
          <a:xfrm>
            <a:off x="747925" y="1302837"/>
            <a:ext cx="6140400" cy="3610800"/>
          </a:xfrm>
          <a:prstGeom prst="rect">
            <a:avLst/>
          </a:prstGeom>
          <a:noFill/>
          <a:ln>
            <a:noFill/>
          </a:ln>
        </p:spPr>
        <p:txBody>
          <a:bodyPr spcFirstLastPara="1" wrap="square" lIns="91425" tIns="91425" rIns="91425" bIns="91425" anchor="t" anchorCtr="0">
            <a:noAutofit/>
          </a:bodyPr>
          <a:lstStyle/>
          <a:p>
            <a:pPr marL="69850" lvl="0" indent="0" algn="l" rtl="0">
              <a:lnSpc>
                <a:spcPct val="100000"/>
              </a:lnSpc>
              <a:spcBef>
                <a:spcPts val="600"/>
              </a:spcBef>
              <a:spcAft>
                <a:spcPts val="0"/>
              </a:spcAft>
              <a:buSzPts val="2500"/>
              <a:buNone/>
            </a:pPr>
            <a:r>
              <a:rPr lang="en-US" dirty="0"/>
              <a:t>Thought Problem:</a:t>
            </a:r>
            <a:endParaRPr dirty="0"/>
          </a:p>
          <a:p>
            <a:pPr marL="69850" lvl="0" indent="0" algn="l" rtl="0">
              <a:lnSpc>
                <a:spcPct val="100000"/>
              </a:lnSpc>
              <a:spcBef>
                <a:spcPts val="600"/>
              </a:spcBef>
              <a:spcAft>
                <a:spcPts val="0"/>
              </a:spcAft>
              <a:buSzPts val="2500"/>
              <a:buNone/>
            </a:pPr>
            <a:endParaRPr/>
          </a:p>
          <a:p>
            <a:pPr marL="69850" indent="0" algn="ctr">
              <a:buNone/>
            </a:pPr>
            <a:r>
              <a:rPr lang="en-US" dirty="0"/>
              <a:t>Does drinking coffee prior to a visual search task lead to better (faster) performance? </a:t>
            </a:r>
            <a:endParaRPr/>
          </a:p>
        </p:txBody>
      </p:sp>
      <p:sp>
        <p:nvSpPr>
          <p:cNvPr id="627" name="Google Shape;627;p15"/>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16"/>
          <p:cNvSpPr txBox="1">
            <a:spLocks noGrp="1"/>
          </p:cNvSpPr>
          <p:nvPr>
            <p:ph type="title"/>
          </p:nvPr>
        </p:nvSpPr>
        <p:spPr>
          <a:xfrm>
            <a:off x="747925" y="225025"/>
            <a:ext cx="61404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US"/>
              <a:t>Where’s Waldo?</a:t>
            </a:r>
            <a:endParaRPr/>
          </a:p>
        </p:txBody>
      </p:sp>
      <p:sp>
        <p:nvSpPr>
          <p:cNvPr id="633" name="Google Shape;633;p16"/>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fld id="{00000000-1234-1234-1234-123412341234}" type="slidenum">
              <a:rPr lang="en-US"/>
              <a:t>9</a:t>
            </a:fld>
            <a:endParaRPr/>
          </a:p>
        </p:txBody>
      </p:sp>
      <p:pic>
        <p:nvPicPr>
          <p:cNvPr id="634" name="Google Shape;634;p16"/>
          <p:cNvPicPr preferRelativeResize="0"/>
          <p:nvPr/>
        </p:nvPicPr>
        <p:blipFill rotWithShape="1">
          <a:blip r:embed="rId3">
            <a:alphaModFix/>
          </a:blip>
          <a:srcRect/>
          <a:stretch/>
        </p:blipFill>
        <p:spPr>
          <a:xfrm>
            <a:off x="1399032" y="1082425"/>
            <a:ext cx="4853748" cy="3640311"/>
          </a:xfrm>
          <a:prstGeom prst="rect">
            <a:avLst/>
          </a:prstGeom>
          <a:noFill/>
          <a:ln>
            <a:noFill/>
          </a:ln>
        </p:spPr>
      </p:pic>
      <p:sp>
        <p:nvSpPr>
          <p:cNvPr id="635" name="Google Shape;635;p16"/>
          <p:cNvSpPr/>
          <p:nvPr/>
        </p:nvSpPr>
        <p:spPr>
          <a:xfrm>
            <a:off x="3730752" y="2655692"/>
            <a:ext cx="502920" cy="493776"/>
          </a:xfrm>
          <a:prstGeom prst="ellipse">
            <a:avLst/>
          </a:prstGeom>
          <a:noFill/>
          <a:ln w="25400" cap="flat" cmpd="sng">
            <a:solidFill>
              <a:srgbClr val="18181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riar template">
  <a:themeElements>
    <a:clrScheme name="Custom 347">
      <a:dk1>
        <a:srgbClr val="3D4965"/>
      </a:dk1>
      <a:lt1>
        <a:srgbClr val="FFFFFF"/>
      </a:lt1>
      <a:dk2>
        <a:srgbClr val="1C4587"/>
      </a:dk2>
      <a:lt2>
        <a:srgbClr val="F3F3F3"/>
      </a:lt2>
      <a:accent1>
        <a:srgbClr val="3C78D8"/>
      </a:accent1>
      <a:accent2>
        <a:srgbClr val="89ABE6"/>
      </a:accent2>
      <a:accent3>
        <a:srgbClr val="8EA3C3"/>
      </a:accent3>
      <a:accent4>
        <a:srgbClr val="EFEFEF"/>
      </a:accent4>
      <a:accent5>
        <a:srgbClr val="D9D9D9"/>
      </a:accent5>
      <a:accent6>
        <a:srgbClr val="C9DAF8"/>
      </a:accent6>
      <a:hlink>
        <a:srgbClr val="3C78D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1119</TotalTime>
  <Words>487</Words>
  <Application>Microsoft Office PowerPoint</Application>
  <PresentationFormat>On-screen Show (16:9)</PresentationFormat>
  <Paragraphs>80</Paragraphs>
  <Slides>12</Slides>
  <Notes>11</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Friar template</vt:lpstr>
      <vt:lpstr>An Introduction to Computer Programming for Experimental Research    CNRI Fall 2023</vt:lpstr>
      <vt:lpstr>Instructors for this Class</vt:lpstr>
      <vt:lpstr>Class Overview</vt:lpstr>
      <vt:lpstr>Class Organization</vt:lpstr>
      <vt:lpstr>Class Organization</vt:lpstr>
      <vt:lpstr>Class Organization</vt:lpstr>
      <vt:lpstr>What does a psychology experiment involve?</vt:lpstr>
      <vt:lpstr>What does a psychology experiment involve?</vt:lpstr>
      <vt:lpstr>Where’s Waldo?</vt:lpstr>
      <vt:lpstr>PowerPoint Presentation</vt:lpstr>
      <vt:lpstr>PowerPoint Presentation</vt:lpstr>
      <vt:lpstr>Let’s get programming!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Introduction to Computer Programming for Experimental Research    CNRI 2021.09.08</dc:title>
  <cp:lastModifiedBy>Raphael Geddert</cp:lastModifiedBy>
  <cp:revision>36</cp:revision>
  <dcterms:modified xsi:type="dcterms:W3CDTF">2023-09-11T17:11:08Z</dcterms:modified>
</cp:coreProperties>
</file>